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4292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8" r:id="rId3"/>
    <p:sldId id="268" r:id="rId4"/>
    <p:sldId id="266" r:id="rId5"/>
    <p:sldId id="267" r:id="rId6"/>
    <p:sldId id="259" r:id="rId7"/>
    <p:sldId id="264" r:id="rId8"/>
    <p:sldId id="274" r:id="rId9"/>
    <p:sldId id="275" r:id="rId10"/>
    <p:sldId id="277" r:id="rId11"/>
    <p:sldId id="278" r:id="rId12"/>
    <p:sldId id="280" r:id="rId13"/>
    <p:sldId id="279" r:id="rId14"/>
    <p:sldId id="276" r:id="rId15"/>
    <p:sldId id="269" r:id="rId16"/>
    <p:sldId id="265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0BEAA620-E3B4-A441-A144-09D84ABD0BC0}">
          <p14:sldIdLst>
            <p14:sldId id="256"/>
            <p14:sldId id="258"/>
            <p14:sldId id="268"/>
            <p14:sldId id="266"/>
            <p14:sldId id="267"/>
            <p14:sldId id="259"/>
            <p14:sldId id="264"/>
            <p14:sldId id="274"/>
            <p14:sldId id="275"/>
            <p14:sldId id="277"/>
            <p14:sldId id="278"/>
            <p14:sldId id="280"/>
            <p14:sldId id="279"/>
            <p14:sldId id="276"/>
            <p14:sldId id="269"/>
            <p14:sldId id="265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3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504"/>
    <p:restoredTop sz="93617"/>
  </p:normalViewPr>
  <p:slideViewPr>
    <p:cSldViewPr snapToGrid="0" snapToObjects="1">
      <p:cViewPr varScale="1">
        <p:scale>
          <a:sx n="147" d="100"/>
          <a:sy n="147" d="100"/>
        </p:scale>
        <p:origin x="16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2676029-1D0B-6A47-BAE1-9606DF6120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AD76792-BA44-B245-B999-6EF3B0006C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401D7-0DF0-B246-BEEC-BC21ACC50409}" type="datetimeFigureOut">
              <a:rPr lang="fr-FR" smtClean="0"/>
              <a:t>14/10/2019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2A22E6-4753-0F4E-96BC-2DE75EBD05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3B3C7A4-E985-4148-A1D8-2412839197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9A7F6-C7A3-2743-BC57-9002F089DC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245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555E2-6171-5745-9C32-F7824F25AE87}" type="datetimeFigureOut">
              <a:rPr lang="fr-FR" smtClean="0"/>
              <a:t>14/10/2019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D3057-FA3E-A84D-896F-ADF5FF0192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4203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96C16FAF-EEC3-9A42-BA65-A12493621787}" type="datetime1">
              <a:rPr lang="fr-FR" smtClean="0"/>
              <a:t>14/10/2019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875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80E2-18E3-1948-8434-5FCCCFDF11EE}" type="datetime1">
              <a:rPr lang="fr-FR" smtClean="0"/>
              <a:t>14/10/2019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566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80E2-18E3-1948-8434-5FCCCFDF11EE}" type="datetime1">
              <a:rPr lang="fr-FR" smtClean="0"/>
              <a:t>14/10/2019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36521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80E2-18E3-1948-8434-5FCCCFDF11EE}" type="datetime1">
              <a:rPr lang="fr-FR" smtClean="0"/>
              <a:t>14/10/2019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63751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80E2-18E3-1948-8434-5FCCCFDF11EE}" type="datetime1">
              <a:rPr lang="fr-FR" smtClean="0"/>
              <a:t>14/10/2019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77672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80E2-18E3-1948-8434-5FCCCFDF11EE}" type="datetime1">
              <a:rPr lang="fr-FR" smtClean="0"/>
              <a:t>14/10/2019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46608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80E2-18E3-1948-8434-5FCCCFDF11EE}" type="datetime1">
              <a:rPr lang="fr-FR" smtClean="0"/>
              <a:t>14/10/2019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3947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80E2-18E3-1948-8434-5FCCCFDF11EE}" type="datetime1">
              <a:rPr lang="fr-FR" smtClean="0"/>
              <a:t>14/10/2019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50439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80E2-18E3-1948-8434-5FCCCFDF11EE}" type="datetime1">
              <a:rPr lang="fr-FR" smtClean="0"/>
              <a:t>14/10/2019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80242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80E2-18E3-1948-8434-5FCCCFDF11EE}" type="datetime1">
              <a:rPr lang="fr-FR" smtClean="0"/>
              <a:t>14/10/2019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74409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A036-84FE-EB43-92CF-DBE0D32F6AED}" type="datetime1">
              <a:rPr lang="fr-FR" smtClean="0"/>
              <a:t>14/10/2019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586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80E2-18E3-1948-8434-5FCCCFDF11EE}" type="datetime1">
              <a:rPr lang="fr-FR" smtClean="0"/>
              <a:t>14/10/2019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78775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80E2-18E3-1948-8434-5FCCCFDF11EE}" type="datetime1">
              <a:rPr lang="fr-FR" smtClean="0"/>
              <a:t>14/10/2019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62622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128E-4DF7-1048-BC02-F1468D105D6F}" type="datetime1">
              <a:rPr lang="fr-FR" smtClean="0"/>
              <a:t>14/10/2019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12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83FF-85B1-8145-AFAA-CDE36F2CDA15}" type="datetime1">
              <a:rPr lang="fr-FR" smtClean="0"/>
              <a:t>14/10/2019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586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80E2-18E3-1948-8434-5FCCCFDF11EE}" type="datetime1">
              <a:rPr lang="fr-FR" smtClean="0"/>
              <a:t>14/10/2019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73177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80E2-18E3-1948-8434-5FCCCFDF11EE}" type="datetime1">
              <a:rPr lang="fr-FR" smtClean="0"/>
              <a:t>14/10/2019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5337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DA480E2-18E3-1948-8434-5FCCCFDF11EE}" type="datetime1">
              <a:rPr lang="fr-FR" smtClean="0"/>
              <a:t>14/10/2019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92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  <p:sldLayoutId id="2147484296" r:id="rId4"/>
    <p:sldLayoutId id="2147484297" r:id="rId5"/>
    <p:sldLayoutId id="2147484298" r:id="rId6"/>
    <p:sldLayoutId id="2147484299" r:id="rId7"/>
    <p:sldLayoutId id="2147484300" r:id="rId8"/>
    <p:sldLayoutId id="2147484301" r:id="rId9"/>
    <p:sldLayoutId id="2147484302" r:id="rId10"/>
    <p:sldLayoutId id="2147484303" r:id="rId11"/>
    <p:sldLayoutId id="2147484304" r:id="rId12"/>
    <p:sldLayoutId id="2147484305" r:id="rId13"/>
    <p:sldLayoutId id="2147484306" r:id="rId14"/>
    <p:sldLayoutId id="2147484307" r:id="rId15"/>
    <p:sldLayoutId id="2147484308" r:id="rId16"/>
    <p:sldLayoutId id="214748430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yncom.fr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D96AA8-F063-6B42-A73B-F0FFE2D87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9214" y="1633907"/>
            <a:ext cx="7766936" cy="2459582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Présentation de</a:t>
            </a:r>
            <a:br>
              <a:rPr lang="fr-FR" dirty="0"/>
            </a:br>
            <a:r>
              <a:rPr lang="fr-FR" dirty="0"/>
              <a:t>l’outil cartographique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A7650CA-0A5B-9449-9274-C58E07248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679" y="4554583"/>
            <a:ext cx="3769882" cy="21712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fr-FR" sz="2000" dirty="0">
                <a:solidFill>
                  <a:schemeClr val="bg1"/>
                </a:solidFill>
              </a:rPr>
              <a:t>Léa Anjou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fr-FR" sz="2000" dirty="0" err="1">
                <a:solidFill>
                  <a:schemeClr val="bg1"/>
                </a:solidFill>
              </a:rPr>
              <a:t>contact@syncom.fr</a:t>
            </a:r>
            <a:endParaRPr lang="fr-FR" sz="2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fr-FR" sz="2000" dirty="0">
                <a:solidFill>
                  <a:schemeClr val="bg1"/>
                </a:solidFill>
              </a:rPr>
              <a:t>www.syncom.fr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2CEB1E-A883-5040-939F-3566B7606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28" y="674450"/>
            <a:ext cx="2073728" cy="1789293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CA03C-5715-B640-87F6-AA588618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731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D9A5EA-BD08-0644-81A8-F15E7601D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8F67DEB5-4FFA-F242-A80A-A1669A072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659"/>
          <a:stretch/>
        </p:blipFill>
        <p:spPr>
          <a:xfrm>
            <a:off x="-85241" y="0"/>
            <a:ext cx="12277241" cy="6296992"/>
          </a:xfrm>
        </p:spPr>
      </p:pic>
    </p:spTree>
    <p:extLst>
      <p:ext uri="{BB962C8B-B14F-4D97-AF65-F5344CB8AC3E}">
        <p14:creationId xmlns:p14="http://schemas.microsoft.com/office/powerpoint/2010/main" val="2086249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B5E31F-6A5D-C04B-9637-9E27932C6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4618A3E-57C5-AD4A-AB0F-2589D3844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755"/>
          <a:stretch/>
        </p:blipFill>
        <p:spPr>
          <a:xfrm>
            <a:off x="0" y="-1"/>
            <a:ext cx="12192000" cy="6246702"/>
          </a:xfrm>
        </p:spPr>
      </p:pic>
    </p:spTree>
    <p:extLst>
      <p:ext uri="{BB962C8B-B14F-4D97-AF65-F5344CB8AC3E}">
        <p14:creationId xmlns:p14="http://schemas.microsoft.com/office/powerpoint/2010/main" val="1536781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06E904-88FF-954F-BD1E-2B3AB4934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517B1772-72C2-CB49-B20B-25693D3CA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659"/>
          <a:stretch/>
        </p:blipFill>
        <p:spPr>
          <a:xfrm>
            <a:off x="0" y="0"/>
            <a:ext cx="12192000" cy="6253281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985475-6F4F-294D-8B0C-2E4C28589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77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C4D016-F5AE-424F-9233-0656E9C2E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1E9F419-2672-D647-AF01-1E59A3B09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94"/>
          <a:stretch/>
        </p:blipFill>
        <p:spPr>
          <a:xfrm>
            <a:off x="0" y="0"/>
            <a:ext cx="12192000" cy="6223486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14574F-51DA-7A4B-A0F0-6B6C7BD02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174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D35371-BC9C-E24F-A423-22BC64B14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F839658-179C-F747-BCD0-676A6E12A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142" y="2359515"/>
            <a:ext cx="9426497" cy="441575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A108FF7-8F5A-B344-B1F5-99D468E78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</p:spPr>
        <p:txBody>
          <a:bodyPr>
            <a:normAutofit/>
          </a:bodyPr>
          <a:lstStyle/>
          <a:p>
            <a:r>
              <a:rPr lang="fr-FR" dirty="0"/>
              <a:t>Un SIG personnalisé</a:t>
            </a:r>
          </a:p>
        </p:txBody>
      </p:sp>
    </p:spTree>
    <p:extLst>
      <p:ext uri="{BB962C8B-B14F-4D97-AF65-F5344CB8AC3E}">
        <p14:creationId xmlns:p14="http://schemas.microsoft.com/office/powerpoint/2010/main" val="625014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5CA1A5-6AEA-CB4B-B472-9DC4DC527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III) Apport de SYNCOM pour une mutualisation réussie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836392-5C73-734C-8EC9-13B6F111C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dirty="0"/>
              <a:t>Un organisation facilitée par SYNCOM, grâce à :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/>
              <a:t>Ses outils et ses développements informatiques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/>
              <a:t>Ses partenaires stables</a:t>
            </a:r>
          </a:p>
          <a:p>
            <a:pPr>
              <a:buFont typeface="Wingdings" pitchFamily="2" charset="2"/>
              <a:buChar char="Ø"/>
            </a:pPr>
            <a:r>
              <a:rPr lang="fr-FR" sz="2800" dirty="0"/>
              <a:t>Son accompagnement personnalisé par son personnel technique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0758F7A-CCA0-F944-AE08-D27FB8EA0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FD30EE4-D2E5-B049-A7F0-0C37E47C2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748" y="5500565"/>
            <a:ext cx="1416781" cy="122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01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146BBD-2CEE-0A4A-83DA-7399FA1A5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fr-FR" dirty="0"/>
              <a:t>V) 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DD77C6-F993-4647-8F2C-8B61590AE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endParaRPr lang="fr-FR" dirty="0"/>
          </a:p>
          <a:p>
            <a:pPr marL="0" indent="0" algn="ctr">
              <a:buNone/>
            </a:pPr>
            <a:r>
              <a:rPr lang="fr-FR" dirty="0">
                <a:solidFill>
                  <a:srgbClr val="0070C0"/>
                </a:solidFill>
              </a:rPr>
              <a:t>« Seul on va plus vite, ensemble on va plus loin »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>proverbe africain</a:t>
            </a:r>
          </a:p>
          <a:p>
            <a:pPr marL="0" indent="0" algn="ctr">
              <a:buNone/>
            </a:pP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1C90A7-073D-3549-A3DF-763C9F60B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75C99B8-0534-AE43-B16C-95823A7E6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748" y="5500565"/>
            <a:ext cx="1416781" cy="122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39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65C8638-66C3-5D44-8C4B-1DAFD5091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359" y="1722444"/>
            <a:ext cx="7796212" cy="2947062"/>
          </a:xfrm>
          <a:prstGeom prst="rect">
            <a:avLst/>
          </a:prstGeom>
        </p:spPr>
      </p:pic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F19EB327-EB62-8649-96DC-F44662F06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937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CD6F36-1FB7-664C-83AF-2DEEDA28C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B19D19-F55B-5042-A1CE-6EBD84C70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3051955"/>
            <a:ext cx="10432443" cy="3416300"/>
          </a:xfrm>
        </p:spPr>
        <p:txBody>
          <a:bodyPr>
            <a:normAutofit/>
          </a:bodyPr>
          <a:lstStyle/>
          <a:p>
            <a:pPr marL="514350" indent="-514350">
              <a:buAutoNum type="romanUcParenR"/>
            </a:pPr>
            <a:r>
              <a:rPr lang="fr-FR" sz="3200" dirty="0"/>
              <a:t>Présentation de SYNCOM</a:t>
            </a:r>
          </a:p>
          <a:p>
            <a:pPr marL="514350" indent="-514350">
              <a:buAutoNum type="romanUcParenR"/>
            </a:pPr>
            <a:r>
              <a:rPr lang="fr-FR" sz="3200" dirty="0"/>
              <a:t>L’apport de SYNCOM pour une mutualisation réussie</a:t>
            </a:r>
          </a:p>
          <a:p>
            <a:pPr marL="514350" indent="-514350">
              <a:buAutoNum type="romanUcParenR"/>
            </a:pPr>
            <a:r>
              <a:rPr lang="fr-FR" sz="3200" dirty="0"/>
              <a:t> Les outils proposés par SYNCOM</a:t>
            </a:r>
          </a:p>
          <a:p>
            <a:pPr marL="514350" indent="-514350">
              <a:buAutoNum type="romanUcParenR"/>
            </a:pPr>
            <a:r>
              <a:rPr lang="fr-FR" sz="3200" dirty="0"/>
              <a:t>Conclusion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99C035-AA96-3349-BED8-0E4075992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AB2F302-A2F4-D641-B16D-1F9B83F90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748" y="5500565"/>
            <a:ext cx="1416781" cy="122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07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D2F6A3-080B-DD49-A675-0C3D4D61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I) Présentation de SYNCOM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9C2EC7-941C-3040-A3EE-98EBD72A4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98" y="2558360"/>
            <a:ext cx="7796540" cy="416465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fr-FR" sz="2400" dirty="0"/>
              <a:t>Association de loi 1901, créée en 1993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fr-FR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fr-FR" sz="2400" dirty="0"/>
              <a:t>Des partenaires historiques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fr-FR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fr-FR" sz="2400" dirty="0"/>
              <a:t>A destination des collectivités franciliennes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fr-FR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fr-FR" sz="2400" dirty="0"/>
              <a:t>≈ 80 collectivités adhérentes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fr-FR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fr-FR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fr-FR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fr-FR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fr-FR" dirty="0"/>
          </a:p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4F99956-CDD0-4645-8346-4849F5322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748B7C2-7BB2-DD4D-BA5B-14200045F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748" y="5500565"/>
            <a:ext cx="1416781" cy="122245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4EA09F0-06A4-DA4E-93CC-16232B81D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498" y="5830379"/>
            <a:ext cx="764036" cy="92150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D306D66-ACC0-F744-8779-166797ECE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537" y="5316631"/>
            <a:ext cx="1181450" cy="806387"/>
          </a:xfrm>
          <a:prstGeom prst="rect">
            <a:avLst/>
          </a:prstGeom>
        </p:spPr>
      </p:pic>
      <p:pic>
        <p:nvPicPr>
          <p:cNvPr id="2052" name="Picture 4" descr="Résultat de recherche d'images pour &quot;grdf png&quot;">
            <a:extLst>
              <a:ext uri="{FF2B5EF4-FFF2-40B4-BE49-F238E27FC236}">
                <a16:creationId xmlns:a16="http://schemas.microsoft.com/office/drawing/2014/main" id="{060C622B-5CA8-544A-800E-CA5149FE9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22" y="5927273"/>
            <a:ext cx="1159117" cy="68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ésultat de recherche d'images pour &quot;enedis png&quot;">
            <a:extLst>
              <a:ext uri="{FF2B5EF4-FFF2-40B4-BE49-F238E27FC236}">
                <a16:creationId xmlns:a16="http://schemas.microsoft.com/office/drawing/2014/main" id="{2DFC3266-45A3-954B-8CA9-710050B34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677" y="5423527"/>
            <a:ext cx="1276731" cy="46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CC55382-7946-7B40-8C97-A508471E39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6126" y="5285535"/>
            <a:ext cx="1155675" cy="61494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6EDC8C6-E051-5345-AFCE-D93FDD1153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9749" y="5823366"/>
            <a:ext cx="1254709" cy="100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4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74C327-5E42-604F-A280-94437FEBB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II) L’apport de SYNCOM pour une mutualisation réussie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CD7681-3987-CE40-B3B6-7F9852A80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2860172"/>
            <a:ext cx="8942839" cy="3997828"/>
          </a:xfrm>
        </p:spPr>
        <p:txBody>
          <a:bodyPr/>
          <a:lstStyle/>
          <a:p>
            <a:pPr marL="0" indent="0" algn="ctr">
              <a:buNone/>
            </a:pPr>
            <a:endParaRPr lang="fr-FR" b="1" dirty="0"/>
          </a:p>
          <a:p>
            <a:pPr marL="0" indent="0" algn="ctr">
              <a:buNone/>
            </a:pPr>
            <a:endParaRPr lang="fr-FR" sz="2800" dirty="0"/>
          </a:p>
          <a:p>
            <a:pPr marL="0" indent="0" algn="ctr">
              <a:buNone/>
            </a:pPr>
            <a:r>
              <a:rPr lang="fr-FR" sz="2800" dirty="0"/>
              <a:t>Mutualisation :</a:t>
            </a:r>
          </a:p>
          <a:p>
            <a:pPr marL="0" indent="0" algn="ctr">
              <a:buNone/>
            </a:pPr>
            <a:r>
              <a:rPr lang="fr-FR" sz="2800" u="sng" dirty="0"/>
              <a:t>Mise en commun </a:t>
            </a:r>
            <a:r>
              <a:rPr lang="fr-FR" sz="2800" dirty="0"/>
              <a:t>d’informations dans laquelle chacune des parties prenantes trouve un </a:t>
            </a:r>
            <a:r>
              <a:rPr lang="fr-FR" sz="2800" u="sng" dirty="0"/>
              <a:t>avantage.</a:t>
            </a:r>
            <a:endParaRPr lang="fr-FR" sz="2800" dirty="0"/>
          </a:p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115F4B6-1BC5-CC42-BAFF-FFFCD5CB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CE8E68D-C438-B446-AE26-EC0620728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748" y="5500565"/>
            <a:ext cx="1416781" cy="122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49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86111A8B-2D06-1245-89B7-4DB83632B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II) L’apport de SYNCOM pour une mutualisation réussie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107828-A373-FD44-B3D5-62C793EC5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5714" y="2860172"/>
            <a:ext cx="7796540" cy="39978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dirty="0"/>
              <a:t>Comment SYNCOM peut vous aider à mutualiser vos données ?</a:t>
            </a:r>
          </a:p>
          <a:p>
            <a:pPr algn="ctr">
              <a:buFont typeface="Wingdings" pitchFamily="2" charset="2"/>
              <a:buChar char="ü"/>
            </a:pPr>
            <a:r>
              <a:rPr lang="fr-FR" sz="3600" dirty="0"/>
              <a:t>en interne </a:t>
            </a:r>
          </a:p>
          <a:p>
            <a:pPr algn="ctr">
              <a:buFont typeface="Wingdings" pitchFamily="2" charset="2"/>
              <a:buChar char="ü"/>
            </a:pPr>
            <a:r>
              <a:rPr lang="fr-FR" sz="3600" dirty="0"/>
              <a:t>en externe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9825694-53C4-7444-9A74-4503A1D6A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C3A6C0B-D801-9C41-9F70-4E130D245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748" y="5500565"/>
            <a:ext cx="1416781" cy="122245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9D90630-94D7-FB4A-B94A-F13175AB39CB}"/>
              </a:ext>
            </a:extLst>
          </p:cNvPr>
          <p:cNvSpPr txBox="1"/>
          <p:nvPr/>
        </p:nvSpPr>
        <p:spPr>
          <a:xfrm>
            <a:off x="2420983" y="8098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6829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098206-8479-1B4C-A9D4-DDDCDC618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II) L’apport de SYNCOM pour une mutualisation réussie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C10DF1-2320-3348-BAC4-CDF91D2F4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/>
              <a:t>Deux plateformes à disposition : </a:t>
            </a:r>
          </a:p>
          <a:p>
            <a:pPr>
              <a:buFont typeface="Wingdings" pitchFamily="2" charset="2"/>
              <a:buChar char="Ø"/>
            </a:pPr>
            <a:r>
              <a:rPr lang="fr-FR" sz="2400" dirty="0"/>
              <a:t>Une base de données permettant la </a:t>
            </a:r>
            <a:r>
              <a:rPr lang="fr-FR" sz="2400" dirty="0">
                <a:solidFill>
                  <a:schemeClr val="accent2"/>
                </a:solidFill>
              </a:rPr>
              <a:t>visualisation des chantiers passés, en cours et à venir</a:t>
            </a:r>
          </a:p>
          <a:p>
            <a:pPr>
              <a:buFont typeface="Wingdings" pitchFamily="2" charset="2"/>
              <a:buChar char="Ø"/>
            </a:pPr>
            <a:r>
              <a:rPr lang="fr-FR" sz="2400" dirty="0"/>
              <a:t>Un </a:t>
            </a:r>
            <a:r>
              <a:rPr lang="fr-FR" sz="2400" dirty="0">
                <a:solidFill>
                  <a:schemeClr val="accent2"/>
                </a:solidFill>
              </a:rPr>
              <a:t>portail cartographique </a:t>
            </a:r>
            <a:r>
              <a:rPr lang="fr-FR" sz="2400" dirty="0"/>
              <a:t>permettant la mutualisation des prélèvements </a:t>
            </a:r>
            <a:r>
              <a:rPr lang="fr-FR" sz="2400" dirty="0">
                <a:solidFill>
                  <a:schemeClr val="accent2"/>
                </a:solidFill>
              </a:rPr>
              <a:t>amiante</a:t>
            </a:r>
            <a:r>
              <a:rPr lang="fr-FR" sz="2400" dirty="0"/>
              <a:t>, le stockage des plans topographiques de corps de rue (</a:t>
            </a:r>
            <a:r>
              <a:rPr lang="fr-FR" sz="2400" dirty="0">
                <a:solidFill>
                  <a:schemeClr val="accent2"/>
                </a:solidFill>
              </a:rPr>
              <a:t>PCRS</a:t>
            </a:r>
            <a:r>
              <a:rPr lang="fr-FR" sz="2400" dirty="0"/>
              <a:t>), ainsi que la création de </a:t>
            </a:r>
            <a:r>
              <a:rPr lang="fr-FR" sz="2400" dirty="0">
                <a:solidFill>
                  <a:schemeClr val="accent2"/>
                </a:solidFill>
              </a:rPr>
              <a:t>données "métier" </a:t>
            </a:r>
            <a:r>
              <a:rPr lang="fr-FR" sz="2400" dirty="0"/>
              <a:t>propres à chaque organisation</a:t>
            </a:r>
            <a:endParaRPr lang="fr-FR" sz="2400" dirty="0">
              <a:effectLst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9F5A1A-0BFB-4B46-8D3C-8B3EEB3EC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ED5E75D-3247-A54A-ABCD-E097DE7B6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748" y="5500565"/>
            <a:ext cx="1416781" cy="122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3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AF73CD-65F2-9940-A7FA-4AECEA673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II) L’apport de SYNCOM pour une mutualisation réussie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98233E-FB69-3B4F-B71D-1BCEE922C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8628" y="3170674"/>
            <a:ext cx="7796540" cy="399782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sz="3200" dirty="0"/>
              <a:t>Vidéos de présentation des outils	</a:t>
            </a:r>
          </a:p>
          <a:p>
            <a:pPr marL="0" indent="0">
              <a:buNone/>
            </a:pPr>
            <a:r>
              <a:rPr lang="fr-FR" sz="3200" dirty="0"/>
              <a:t>	A retrouver sur </a:t>
            </a:r>
            <a:r>
              <a:rPr lang="fr-FR" sz="3200" dirty="0">
                <a:hlinkClick r:id="rId2"/>
              </a:rPr>
              <a:t>www.syncom.fr</a:t>
            </a:r>
            <a:r>
              <a:rPr lang="fr-FR" sz="3200" dirty="0"/>
              <a:t>    				onglet « </a:t>
            </a:r>
            <a:r>
              <a:rPr lang="fr-FR" sz="3200" cap="small" dirty="0"/>
              <a:t>Actualités</a:t>
            </a:r>
            <a:r>
              <a:rPr lang="fr-FR" sz="3200" dirty="0"/>
              <a:t> »</a:t>
            </a:r>
          </a:p>
          <a:p>
            <a:pPr>
              <a:buFont typeface="Wingdings" pitchFamily="2" charset="2"/>
              <a:buChar char="Ø"/>
            </a:pP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08A0C8-2FB9-4C47-8D25-B560F59C1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246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76AE29-20DB-3143-A072-6D9E2B949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zoom_1">
            <a:hlinkClick r:id="" action="ppaction://media"/>
            <a:extLst>
              <a:ext uri="{FF2B5EF4-FFF2-40B4-BE49-F238E27FC236}">
                <a16:creationId xmlns:a16="http://schemas.microsoft.com/office/drawing/2014/main" id="{B99B058E-E39D-714A-BD79-1A22129E02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1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76AE29-20DB-3143-A072-6D9E2B949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" name="video-amiante">
            <a:hlinkClick r:id="" action="ppaction://media"/>
            <a:extLst>
              <a:ext uri="{FF2B5EF4-FFF2-40B4-BE49-F238E27FC236}">
                <a16:creationId xmlns:a16="http://schemas.microsoft.com/office/drawing/2014/main" id="{FFC48F7A-9AB9-2044-AB11-F04787F431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3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2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le d’ions">
  <a:themeElements>
    <a:clrScheme name="Vert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Salle d’ions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lle d’ions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{A917D08D-C459-A044-BEBE-FC5E2A272423}tf10001076</Template>
  <TotalTime>476</TotalTime>
  <Words>251</Words>
  <Application>Microsoft Macintosh PowerPoint</Application>
  <PresentationFormat>Grand écran</PresentationFormat>
  <Paragraphs>61</Paragraphs>
  <Slides>17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Wingdings</vt:lpstr>
      <vt:lpstr>Wingdings 3</vt:lpstr>
      <vt:lpstr>Salle d’ions</vt:lpstr>
      <vt:lpstr>Présentation de l’outil cartographique</vt:lpstr>
      <vt:lpstr>Sommaire</vt:lpstr>
      <vt:lpstr>I) Présentation de SYNCOM </vt:lpstr>
      <vt:lpstr>II) L’apport de SYNCOM pour une mutualisation réussie</vt:lpstr>
      <vt:lpstr>II) L’apport de SYNCOM pour une mutualisation réussie</vt:lpstr>
      <vt:lpstr>II) L’apport de SYNCOM pour une mutualisation réussie</vt:lpstr>
      <vt:lpstr>II) L’apport de SYNCOM pour une mutualisation réussie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 SIG personnalisé</vt:lpstr>
      <vt:lpstr>III) Apport de SYNCOM pour une mutualisation réussie</vt:lpstr>
      <vt:lpstr>V) Conclusion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mutualisation comme outil de réorganisation</dc:title>
  <dc:creator>Léa Anjou</dc:creator>
  <cp:lastModifiedBy>Léa Anjou</cp:lastModifiedBy>
  <cp:revision>132</cp:revision>
  <cp:lastPrinted>2019-10-08T13:57:51Z</cp:lastPrinted>
  <dcterms:created xsi:type="dcterms:W3CDTF">2019-09-12T11:32:22Z</dcterms:created>
  <dcterms:modified xsi:type="dcterms:W3CDTF">2019-10-14T12:29:46Z</dcterms:modified>
</cp:coreProperties>
</file>