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 id="2147483664" r:id="rId3"/>
  </p:sldMasterIdLst>
  <p:notesMasterIdLst>
    <p:notesMasterId r:id="rId21"/>
  </p:notesMasterIdLst>
  <p:sldIdLst>
    <p:sldId id="258" r:id="rId4"/>
    <p:sldId id="259" r:id="rId5"/>
    <p:sldId id="318" r:id="rId6"/>
    <p:sldId id="320" r:id="rId7"/>
    <p:sldId id="304" r:id="rId8"/>
    <p:sldId id="323" r:id="rId9"/>
    <p:sldId id="292" r:id="rId10"/>
    <p:sldId id="298" r:id="rId11"/>
    <p:sldId id="334" r:id="rId12"/>
    <p:sldId id="335" r:id="rId13"/>
    <p:sldId id="328" r:id="rId14"/>
    <p:sldId id="329" r:id="rId15"/>
    <p:sldId id="330" r:id="rId16"/>
    <p:sldId id="331" r:id="rId17"/>
    <p:sldId id="332" r:id="rId18"/>
    <p:sldId id="333" r:id="rId19"/>
    <p:sldId id="277"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D6"/>
    <a:srgbClr val="A8CF39"/>
    <a:srgbClr val="0098DB"/>
    <a:srgbClr val="F57F22"/>
    <a:srgbClr val="FBA51C"/>
    <a:srgbClr val="6BB425"/>
    <a:srgbClr val="AFCA0B"/>
    <a:srgbClr val="0089CF"/>
    <a:srgbClr val="00ADE9"/>
    <a:srgbClr val="F0F3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45" autoAdjust="0"/>
    <p:restoredTop sz="95220" autoAdjust="0"/>
  </p:normalViewPr>
  <p:slideViewPr>
    <p:cSldViewPr snapToGrid="0">
      <p:cViewPr varScale="1">
        <p:scale>
          <a:sx n="86" d="100"/>
          <a:sy n="86" d="100"/>
        </p:scale>
        <p:origin x="773" y="53"/>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7181F-53CF-44A2-9044-E9C822B1C0FE}" type="datetimeFigureOut">
              <a:rPr lang="fr-FR" smtClean="0"/>
              <a:t>27/02/2020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754FC1-9891-447E-966F-4FCCEEED06A7}" type="slidenum">
              <a:rPr lang="fr-FR" smtClean="0"/>
              <a:t>‹N°›</a:t>
            </a:fld>
            <a:endParaRPr lang="fr-FR"/>
          </a:p>
        </p:txBody>
      </p:sp>
    </p:spTree>
    <p:extLst>
      <p:ext uri="{BB962C8B-B14F-4D97-AF65-F5344CB8AC3E}">
        <p14:creationId xmlns:p14="http://schemas.microsoft.com/office/powerpoint/2010/main" val="40922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Editeur de logiciel gestion de chantier - </a:t>
            </a:r>
            <a:r>
              <a:rPr lang="fr-FR" dirty="0" err="1"/>
              <a:t>Regl</a:t>
            </a:r>
            <a:r>
              <a:rPr lang="fr-FR" dirty="0"/>
              <a:t> anti endommagement dont nous sommes experts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Nouveaux enjeux – </a:t>
            </a:r>
            <a:r>
              <a:rPr lang="fr-FR" dirty="0" err="1"/>
              <a:t>regl</a:t>
            </a:r>
            <a:r>
              <a:rPr lang="fr-FR" dirty="0"/>
              <a:t> évolue – nouvelles </a:t>
            </a:r>
            <a:r>
              <a:rPr lang="fr-FR" dirty="0" err="1"/>
              <a:t>resp</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=&gt; Un seul et même SI pour répondre aux enjeux de gestion de projet/chantier (recherche réseaux ; </a:t>
            </a:r>
            <a:r>
              <a:rPr lang="fr-FR" dirty="0" err="1"/>
              <a:t>autorisat</a:t>
            </a:r>
            <a:r>
              <a:rPr lang="fr-FR" dirty="0"/>
              <a:t>° voirie ; rd-vs)</a:t>
            </a:r>
          </a:p>
          <a:p>
            <a:endParaRPr lang="fr-FR" dirty="0"/>
          </a:p>
        </p:txBody>
      </p:sp>
      <p:sp>
        <p:nvSpPr>
          <p:cNvPr id="4" name="Espace réservé du numéro de diapositive 3"/>
          <p:cNvSpPr>
            <a:spLocks noGrp="1"/>
          </p:cNvSpPr>
          <p:nvPr>
            <p:ph type="sldNum" sz="quarter" idx="5"/>
          </p:nvPr>
        </p:nvSpPr>
        <p:spPr/>
        <p:txBody>
          <a:bodyPr/>
          <a:lstStyle/>
          <a:p>
            <a:fld id="{611715B5-00E1-4199-865B-E77B3A6B7FDD}" type="slidenum">
              <a:rPr lang="fr-FR" smtClean="0"/>
              <a:t>2</a:t>
            </a:fld>
            <a:endParaRPr lang="fr-FR"/>
          </a:p>
        </p:txBody>
      </p:sp>
    </p:spTree>
    <p:extLst>
      <p:ext uri="{BB962C8B-B14F-4D97-AF65-F5344CB8AC3E}">
        <p14:creationId xmlns:p14="http://schemas.microsoft.com/office/powerpoint/2010/main" val="4226117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1A754FC1-9891-447E-966F-4FCCEEED06A7}" type="slidenum">
              <a:rPr lang="fr-FR" smtClean="0"/>
              <a:t>5</a:t>
            </a:fld>
            <a:endParaRPr lang="fr-FR"/>
          </a:p>
        </p:txBody>
      </p:sp>
    </p:spTree>
    <p:extLst>
      <p:ext uri="{BB962C8B-B14F-4D97-AF65-F5344CB8AC3E}">
        <p14:creationId xmlns:p14="http://schemas.microsoft.com/office/powerpoint/2010/main" val="506437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754FC1-9891-447E-966F-4FCCEEED06A7}" type="slidenum">
              <a:rPr lang="fr-FR" smtClean="0"/>
              <a:t>7</a:t>
            </a:fld>
            <a:endParaRPr lang="fr-FR"/>
          </a:p>
        </p:txBody>
      </p:sp>
    </p:spTree>
    <p:extLst>
      <p:ext uri="{BB962C8B-B14F-4D97-AF65-F5344CB8AC3E}">
        <p14:creationId xmlns:p14="http://schemas.microsoft.com/office/powerpoint/2010/main" val="755219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754FC1-9891-447E-966F-4FCCEEED06A7}" type="slidenum">
              <a:rPr lang="fr-FR" smtClean="0"/>
              <a:t>8</a:t>
            </a:fld>
            <a:endParaRPr lang="fr-FR"/>
          </a:p>
        </p:txBody>
      </p:sp>
    </p:spTree>
    <p:extLst>
      <p:ext uri="{BB962C8B-B14F-4D97-AF65-F5344CB8AC3E}">
        <p14:creationId xmlns:p14="http://schemas.microsoft.com/office/powerpoint/2010/main" val="3440324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En tant qu’exploitant de réseaux sensibles :</a:t>
            </a:r>
          </a:p>
          <a:p>
            <a:r>
              <a:rPr lang="fr-FR" dirty="0"/>
              <a:t>Pour votre organisation générale :</a:t>
            </a:r>
          </a:p>
          <a:p>
            <a:pPr lvl="1"/>
            <a:r>
              <a:rPr lang="fr-FR" dirty="0"/>
              <a:t>Plus de complexité dans l’instruction et l’établissement de vos réponses : analyse des plans, définition des critères de choix : IC ou ML si vos plans ne sont pas conformes, gestion des autorisations d’accès aux réseaux lorsque nécessaire…</a:t>
            </a:r>
          </a:p>
          <a:p>
            <a:pPr lvl="1"/>
            <a:r>
              <a:rPr lang="fr-FR" dirty="0"/>
              <a:t>Des échanges plus nombreux avec les MOA : 2 réponses à leurs transmettre si recours aux ML, mise en place d’un process d’échange autour des résultats d’IC, gestion des demandes de rendez-vous…</a:t>
            </a:r>
          </a:p>
          <a:p>
            <a:pPr lvl="1"/>
            <a:r>
              <a:rPr lang="fr-FR" dirty="0"/>
              <a:t>Mise en place d’un processus de paiement des IC</a:t>
            </a:r>
          </a:p>
          <a:p>
            <a:pPr lvl="1"/>
            <a:endParaRPr lang="fr-FR" dirty="0"/>
          </a:p>
          <a:p>
            <a:r>
              <a:rPr lang="fr-FR" dirty="0"/>
              <a:t>En tant que Maîtrise d’Ouvrage publique :</a:t>
            </a:r>
          </a:p>
          <a:p>
            <a:r>
              <a:rPr lang="fr-FR" dirty="0"/>
              <a:t>Pour l’instruction de vos dossiers :</a:t>
            </a:r>
          </a:p>
          <a:p>
            <a:pPr lvl="1"/>
            <a:r>
              <a:rPr lang="fr-FR" dirty="0"/>
              <a:t>Allongement possible des délais d’instruction de vos projets : délais de réponse accrus des exploitants de réseaux sensibles selon leur choix, gestion d’un volume de demande d’IC non connu à l’avance, sélection des prestataires certifiés pour des actions de détection des réseaux si réalisation d’IC...</a:t>
            </a:r>
          </a:p>
          <a:p>
            <a:endParaRPr lang="fr-FR" dirty="0"/>
          </a:p>
        </p:txBody>
      </p:sp>
      <p:sp>
        <p:nvSpPr>
          <p:cNvPr id="4" name="Espace réservé du numéro de diapositive 3"/>
          <p:cNvSpPr>
            <a:spLocks noGrp="1"/>
          </p:cNvSpPr>
          <p:nvPr>
            <p:ph type="sldNum" sz="quarter" idx="5"/>
          </p:nvPr>
        </p:nvSpPr>
        <p:spPr/>
        <p:txBody>
          <a:bodyPr/>
          <a:lstStyle/>
          <a:p>
            <a:fld id="{1A754FC1-9891-447E-966F-4FCCEEED06A7}" type="slidenum">
              <a:rPr lang="fr-FR" smtClean="0"/>
              <a:t>9</a:t>
            </a:fld>
            <a:endParaRPr lang="fr-FR"/>
          </a:p>
        </p:txBody>
      </p:sp>
    </p:spTree>
    <p:extLst>
      <p:ext uri="{BB962C8B-B14F-4D97-AF65-F5344CB8AC3E}">
        <p14:creationId xmlns:p14="http://schemas.microsoft.com/office/powerpoint/2010/main" val="592174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3.xml"/><Relationship Id="rId1" Type="http://schemas.openxmlformats.org/officeDocument/2006/relationships/themeOverride" Target="../theme/themeOverride1.xml"/><Relationship Id="rId5" Type="http://schemas.openxmlformats.org/officeDocument/2006/relationships/image" Target="../media/image7.png"/><Relationship Id="rId4" Type="http://schemas.openxmlformats.org/officeDocument/2006/relationships/image" Target="../media/image18.JP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p:txBody>
          <a:bodyPr/>
          <a:lstStyle/>
          <a:p>
            <a:r>
              <a:rPr lang="fr-FR"/>
              <a:t>Modifiez le style du titre</a:t>
            </a:r>
            <a:endParaRPr lang="fr-FR" dirty="0"/>
          </a:p>
        </p:txBody>
      </p:sp>
      <p:sp>
        <p:nvSpPr>
          <p:cNvPr id="5" name="Espace réservé du numéro de diapositive 5">
            <a:extLst>
              <a:ext uri="{FF2B5EF4-FFF2-40B4-BE49-F238E27FC236}">
                <a16:creationId xmlns:a16="http://schemas.microsoft.com/office/drawing/2014/main" id="{5E5396CA-FB40-43B2-9B45-C116133FBE68}"/>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6"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7" name="Espace réservé du texte 2">
            <a:extLst>
              <a:ext uri="{FF2B5EF4-FFF2-40B4-BE49-F238E27FC236}">
                <a16:creationId xmlns:a16="http://schemas.microsoft.com/office/drawing/2014/main" id="{A70A98C8-8F6A-4636-AE15-D27DF5B253FA}"/>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2"/>
              </a:buBlip>
            </a:pPr>
            <a:r>
              <a:rPr lang="fr-FR"/>
              <a:t>Cliquez pour modifier les styles du texte du masque</a:t>
            </a:r>
          </a:p>
          <a:p>
            <a:pPr lvl="1">
              <a:buBlip>
                <a:blip r:embed="rId2"/>
              </a:buBlip>
            </a:pPr>
            <a:r>
              <a:rPr lang="fr-FR"/>
              <a:t>Deuxième niveau</a:t>
            </a:r>
          </a:p>
          <a:p>
            <a:pPr lvl="2">
              <a:buBlip>
                <a:blip r:embed="rId2"/>
              </a:buBlip>
            </a:pPr>
            <a:r>
              <a:rPr lang="fr-FR"/>
              <a:t>Troisième niveau</a:t>
            </a:r>
          </a:p>
          <a:p>
            <a:pPr lvl="3">
              <a:buBlip>
                <a:blip r:embed="rId2"/>
              </a:buBlip>
            </a:pPr>
            <a:r>
              <a:rPr lang="fr-FR"/>
              <a:t>Quatrième niveau</a:t>
            </a:r>
          </a:p>
          <a:p>
            <a:pPr lvl="4">
              <a:buBlip>
                <a:blip r:embed="rId2"/>
              </a:buBlip>
            </a:pPr>
            <a:r>
              <a:rPr lang="fr-FR"/>
              <a:t>Cinquième niveau</a:t>
            </a:r>
            <a:endParaRPr lang="fr-FR" dirty="0"/>
          </a:p>
        </p:txBody>
      </p:sp>
    </p:spTree>
    <p:extLst>
      <p:ext uri="{BB962C8B-B14F-4D97-AF65-F5344CB8AC3E}">
        <p14:creationId xmlns:p14="http://schemas.microsoft.com/office/powerpoint/2010/main" val="20817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2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3" name="Content Placeholder 2"/>
          <p:cNvSpPr>
            <a:spLocks noGrp="1"/>
          </p:cNvSpPr>
          <p:nvPr>
            <p:ph idx="1"/>
          </p:nvPr>
        </p:nvSpPr>
        <p:spPr>
          <a:xfrm>
            <a:off x="1087048" y="1314870"/>
            <a:ext cx="10515600" cy="1569660"/>
          </a:xfrm>
        </p:spPr>
        <p:txBody>
          <a:bodyPr/>
          <a:lstStyle/>
          <a:p>
            <a:pPr lvl="0"/>
            <a:r>
              <a:rPr lang="fr-FR" dirty="0"/>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9DCA7ED8-E220-894B-8650-5E4C6520C3C4}" type="datetimeFigureOut">
              <a:rPr lang="fr-FR" smtClean="0"/>
              <a:t>27/02/2020</a:t>
            </a:fld>
            <a:endParaRPr lang="fr-FR" dirty="0"/>
          </a:p>
        </p:txBody>
      </p:sp>
      <p:sp>
        <p:nvSpPr>
          <p:cNvPr id="6" name="Slide Number Placeholder 5"/>
          <p:cNvSpPr>
            <a:spLocks noGrp="1"/>
          </p:cNvSpPr>
          <p:nvPr>
            <p:ph type="sldNum" sz="quarter" idx="12"/>
          </p:nvPr>
        </p:nvSpPr>
        <p:spPr>
          <a:xfrm>
            <a:off x="257856" y="6424623"/>
            <a:ext cx="470517" cy="153888"/>
          </a:xfrm>
        </p:spPr>
        <p:txBody>
          <a:bodyPr/>
          <a:lstStyle/>
          <a:p>
            <a:fld id="{46209A26-649A-B049-A4D2-8F39CD657747}" type="slidenum">
              <a:rPr lang="fr-FR" smtClean="0"/>
              <a:t>‹N°›</a:t>
            </a:fld>
            <a:endParaRPr lang="fr-FR" dirty="0"/>
          </a:p>
        </p:txBody>
      </p:sp>
    </p:spTree>
    <p:extLst>
      <p:ext uri="{BB962C8B-B14F-4D97-AF65-F5344CB8AC3E}">
        <p14:creationId xmlns:p14="http://schemas.microsoft.com/office/powerpoint/2010/main" val="160357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p:txBody>
          <a:bodyPr/>
          <a:lstStyle/>
          <a:p>
            <a:r>
              <a:rPr lang="fr-FR"/>
              <a:t>Modifiez le style du titre</a:t>
            </a:r>
          </a:p>
        </p:txBody>
      </p:sp>
      <p:sp>
        <p:nvSpPr>
          <p:cNvPr id="5" name="Espace réservé du numéro de diapositive 5">
            <a:extLst>
              <a:ext uri="{FF2B5EF4-FFF2-40B4-BE49-F238E27FC236}">
                <a16:creationId xmlns:a16="http://schemas.microsoft.com/office/drawing/2014/main" id="{7197AEDF-5FA9-4083-9AAA-EB638BE54831}"/>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6"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7" name="Espace réservé du texte 2">
            <a:extLst>
              <a:ext uri="{FF2B5EF4-FFF2-40B4-BE49-F238E27FC236}">
                <a16:creationId xmlns:a16="http://schemas.microsoft.com/office/drawing/2014/main" id="{06D16EEF-F7AB-4430-ACE4-FCCDFB1452D9}"/>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2"/>
              </a:buBlip>
            </a:pPr>
            <a:r>
              <a:rPr lang="fr-FR" dirty="0"/>
              <a:t>Modifier les styles du texte du masque</a:t>
            </a:r>
          </a:p>
          <a:p>
            <a:pPr lvl="1">
              <a:buSzPct val="100000"/>
              <a:buBlip>
                <a:blip r:embed="rId3"/>
              </a:buBlip>
            </a:pPr>
            <a:r>
              <a:rPr lang="fr-FR" dirty="0"/>
              <a:t>Deuxième niveau</a:t>
            </a:r>
          </a:p>
          <a:p>
            <a:pPr lvl="2">
              <a:buSzPct val="120000"/>
              <a:buBlip>
                <a:blip r:embed="rId4"/>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286084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reGrand et contenu">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27C09DAF-0E38-44D0-AB58-F983D1B6542F}"/>
              </a:ext>
            </a:extLst>
          </p:cNvPr>
          <p:cNvGrpSpPr/>
          <p:nvPr userDrawn="1"/>
        </p:nvGrpSpPr>
        <p:grpSpPr>
          <a:xfrm>
            <a:off x="976947" y="-5585"/>
            <a:ext cx="10919306" cy="1176950"/>
            <a:chOff x="976947" y="-5585"/>
            <a:chExt cx="10919306" cy="1176950"/>
          </a:xfrm>
        </p:grpSpPr>
        <p:sp>
          <p:nvSpPr>
            <p:cNvPr id="11" name="Forme libre : forme 10">
              <a:extLst>
                <a:ext uri="{FF2B5EF4-FFF2-40B4-BE49-F238E27FC236}">
                  <a16:creationId xmlns:a16="http://schemas.microsoft.com/office/drawing/2014/main" id="{7124E705-F6D2-4782-BBDC-2A7EFD3212B5}"/>
                </a:ext>
              </a:extLst>
            </p:cNvPr>
            <p:cNvSpPr/>
            <p:nvPr userDrawn="1"/>
          </p:nvSpPr>
          <p:spPr>
            <a:xfrm>
              <a:off x="1149790" y="-5585"/>
              <a:ext cx="10746463" cy="1176950"/>
            </a:xfrm>
            <a:custGeom>
              <a:avLst/>
              <a:gdLst>
                <a:gd name="connsiteX0" fmla="*/ 0 w 10746463"/>
                <a:gd name="connsiteY0" fmla="*/ 9053 h 1186003"/>
                <a:gd name="connsiteX1" fmla="*/ 81481 w 10746463"/>
                <a:gd name="connsiteY1" fmla="*/ 1186003 h 1186003"/>
                <a:gd name="connsiteX2" fmla="*/ 10746463 w 10746463"/>
                <a:gd name="connsiteY2" fmla="*/ 597528 h 1186003"/>
                <a:gd name="connsiteX3" fmla="*/ 10737410 w 10746463"/>
                <a:gd name="connsiteY3" fmla="*/ 0 h 1186003"/>
                <a:gd name="connsiteX0" fmla="*/ 0 w 10746463"/>
                <a:gd name="connsiteY0" fmla="*/ 0 h 1176950"/>
                <a:gd name="connsiteX1" fmla="*/ 81481 w 10746463"/>
                <a:gd name="connsiteY1" fmla="*/ 1176950 h 1176950"/>
                <a:gd name="connsiteX2" fmla="*/ 10746463 w 10746463"/>
                <a:gd name="connsiteY2" fmla="*/ 588475 h 1176950"/>
                <a:gd name="connsiteX3" fmla="*/ 10711909 w 10746463"/>
                <a:gd name="connsiteY3" fmla="*/ 12805 h 1176950"/>
                <a:gd name="connsiteX0" fmla="*/ 0 w 10746463"/>
                <a:gd name="connsiteY0" fmla="*/ 0 h 1176950"/>
                <a:gd name="connsiteX1" fmla="*/ 81481 w 10746463"/>
                <a:gd name="connsiteY1" fmla="*/ 1176950 h 1176950"/>
                <a:gd name="connsiteX2" fmla="*/ 10746463 w 10746463"/>
                <a:gd name="connsiteY2" fmla="*/ 588475 h 1176950"/>
                <a:gd name="connsiteX3" fmla="*/ 10708266 w 10746463"/>
                <a:gd name="connsiteY3" fmla="*/ 1876 h 1176950"/>
              </a:gdLst>
              <a:ahLst/>
              <a:cxnLst>
                <a:cxn ang="0">
                  <a:pos x="connsiteX0" y="connsiteY0"/>
                </a:cxn>
                <a:cxn ang="0">
                  <a:pos x="connsiteX1" y="connsiteY1"/>
                </a:cxn>
                <a:cxn ang="0">
                  <a:pos x="connsiteX2" y="connsiteY2"/>
                </a:cxn>
                <a:cxn ang="0">
                  <a:pos x="connsiteX3" y="connsiteY3"/>
                </a:cxn>
              </a:cxnLst>
              <a:rect l="l" t="t" r="r" b="b"/>
              <a:pathLst>
                <a:path w="10746463" h="1176950">
                  <a:moveTo>
                    <a:pt x="0" y="0"/>
                  </a:moveTo>
                  <a:lnTo>
                    <a:pt x="81481" y="1176950"/>
                  </a:lnTo>
                  <a:lnTo>
                    <a:pt x="10746463" y="588475"/>
                  </a:lnTo>
                  <a:lnTo>
                    <a:pt x="10708266" y="1876"/>
                  </a:lnTo>
                </a:path>
              </a:pathLst>
            </a:custGeom>
            <a:noFill/>
            <a:ln w="38100">
              <a:gradFill>
                <a:gsLst>
                  <a:gs pos="0">
                    <a:schemeClr val="accent1"/>
                  </a:gs>
                  <a:gs pos="100000">
                    <a:srgbClr val="007FD6"/>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sp>
          <p:nvSpPr>
            <p:cNvPr id="12" name="Forme libre : forme 11">
              <a:extLst>
                <a:ext uri="{FF2B5EF4-FFF2-40B4-BE49-F238E27FC236}">
                  <a16:creationId xmlns:a16="http://schemas.microsoft.com/office/drawing/2014/main" id="{8A5C0EE6-2F3A-48CF-9D62-90A90168072C}"/>
                </a:ext>
              </a:extLst>
            </p:cNvPr>
            <p:cNvSpPr/>
            <p:nvPr userDrawn="1"/>
          </p:nvSpPr>
          <p:spPr>
            <a:xfrm>
              <a:off x="1114132" y="625381"/>
              <a:ext cx="1152502" cy="353085"/>
            </a:xfrm>
            <a:custGeom>
              <a:avLst/>
              <a:gdLst>
                <a:gd name="connsiteX0" fmla="*/ 0 w 1167897"/>
                <a:gd name="connsiteY0" fmla="*/ 0 h 353085"/>
                <a:gd name="connsiteX1" fmla="*/ 36214 w 1167897"/>
                <a:gd name="connsiteY1" fmla="*/ 353085 h 353085"/>
                <a:gd name="connsiteX2" fmla="*/ 1167897 w 1167897"/>
                <a:gd name="connsiteY2" fmla="*/ 280657 h 353085"/>
                <a:gd name="connsiteX0" fmla="*/ 0 w 1152503"/>
                <a:gd name="connsiteY0" fmla="*/ 0 h 356164"/>
                <a:gd name="connsiteX1" fmla="*/ 20820 w 1152503"/>
                <a:gd name="connsiteY1" fmla="*/ 356164 h 356164"/>
                <a:gd name="connsiteX2" fmla="*/ 1152503 w 1152503"/>
                <a:gd name="connsiteY2" fmla="*/ 283736 h 356164"/>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6815 h 353085"/>
                <a:gd name="connsiteX0" fmla="*/ 0 w 1155581"/>
                <a:gd name="connsiteY0" fmla="*/ 0 h 350006"/>
                <a:gd name="connsiteX1" fmla="*/ 23898 w 1155581"/>
                <a:gd name="connsiteY1" fmla="*/ 350006 h 350006"/>
                <a:gd name="connsiteX2" fmla="*/ 1155581 w 1155581"/>
                <a:gd name="connsiteY2" fmla="*/ 283736 h 350006"/>
                <a:gd name="connsiteX0" fmla="*/ 0 w 1152502"/>
                <a:gd name="connsiteY0" fmla="*/ 0 h 353085"/>
                <a:gd name="connsiteX1" fmla="*/ 20819 w 1152502"/>
                <a:gd name="connsiteY1" fmla="*/ 353085 h 353085"/>
                <a:gd name="connsiteX2" fmla="*/ 1152502 w 1152502"/>
                <a:gd name="connsiteY2" fmla="*/ 286815 h 353085"/>
              </a:gdLst>
              <a:ahLst/>
              <a:cxnLst>
                <a:cxn ang="0">
                  <a:pos x="connsiteX0" y="connsiteY0"/>
                </a:cxn>
                <a:cxn ang="0">
                  <a:pos x="connsiteX1" y="connsiteY1"/>
                </a:cxn>
                <a:cxn ang="0">
                  <a:pos x="connsiteX2" y="connsiteY2"/>
                </a:cxn>
              </a:cxnLst>
              <a:rect l="l" t="t" r="r" b="b"/>
              <a:pathLst>
                <a:path w="1152502" h="353085">
                  <a:moveTo>
                    <a:pt x="0" y="0"/>
                  </a:moveTo>
                  <a:lnTo>
                    <a:pt x="20819" y="353085"/>
                  </a:lnTo>
                  <a:lnTo>
                    <a:pt x="1152502" y="286815"/>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orme libre : forme 12">
              <a:extLst>
                <a:ext uri="{FF2B5EF4-FFF2-40B4-BE49-F238E27FC236}">
                  <a16:creationId xmlns:a16="http://schemas.microsoft.com/office/drawing/2014/main" id="{7A02AD25-D766-463D-A757-4CCC22E5F50F}"/>
                </a:ext>
              </a:extLst>
            </p:cNvPr>
            <p:cNvSpPr/>
            <p:nvPr userDrawn="1"/>
          </p:nvSpPr>
          <p:spPr>
            <a:xfrm>
              <a:off x="976947" y="-1943"/>
              <a:ext cx="10741132" cy="1087100"/>
            </a:xfrm>
            <a:custGeom>
              <a:avLst/>
              <a:gdLst>
                <a:gd name="connsiteX0" fmla="*/ 0 w 10746463"/>
                <a:gd name="connsiteY0" fmla="*/ 9053 h 1186003"/>
                <a:gd name="connsiteX1" fmla="*/ 81481 w 10746463"/>
                <a:gd name="connsiteY1" fmla="*/ 1186003 h 1186003"/>
                <a:gd name="connsiteX2" fmla="*/ 10746463 w 10746463"/>
                <a:gd name="connsiteY2" fmla="*/ 597528 h 1186003"/>
                <a:gd name="connsiteX3" fmla="*/ 10737410 w 10746463"/>
                <a:gd name="connsiteY3" fmla="*/ 0 h 1186003"/>
                <a:gd name="connsiteX0" fmla="*/ 0 w 10746463"/>
                <a:gd name="connsiteY0" fmla="*/ 0 h 1176950"/>
                <a:gd name="connsiteX1" fmla="*/ 81481 w 10746463"/>
                <a:gd name="connsiteY1" fmla="*/ 1176950 h 1176950"/>
                <a:gd name="connsiteX2" fmla="*/ 10746463 w 10746463"/>
                <a:gd name="connsiteY2" fmla="*/ 588475 h 1176950"/>
                <a:gd name="connsiteX3" fmla="*/ 10711909 w 10746463"/>
                <a:gd name="connsiteY3" fmla="*/ 12805 h 1176950"/>
                <a:gd name="connsiteX0" fmla="*/ 0 w 10746463"/>
                <a:gd name="connsiteY0" fmla="*/ 0 h 1176950"/>
                <a:gd name="connsiteX1" fmla="*/ 81481 w 10746463"/>
                <a:gd name="connsiteY1" fmla="*/ 1176950 h 1176950"/>
                <a:gd name="connsiteX2" fmla="*/ 10746463 w 10746463"/>
                <a:gd name="connsiteY2" fmla="*/ 588475 h 1176950"/>
                <a:gd name="connsiteX3" fmla="*/ 10708266 w 10746463"/>
                <a:gd name="connsiteY3" fmla="*/ 1876 h 1176950"/>
                <a:gd name="connsiteX0" fmla="*/ 733866 w 11474998"/>
                <a:gd name="connsiteY0" fmla="*/ 88764 h 1175074"/>
                <a:gd name="connsiteX1" fmla="*/ 810016 w 11474998"/>
                <a:gd name="connsiteY1" fmla="*/ 1175074 h 1175074"/>
                <a:gd name="connsiteX2" fmla="*/ 11474998 w 11474998"/>
                <a:gd name="connsiteY2" fmla="*/ 586599 h 1175074"/>
                <a:gd name="connsiteX3" fmla="*/ 11436801 w 11474998"/>
                <a:gd name="connsiteY3" fmla="*/ 0 h 1175074"/>
                <a:gd name="connsiteX0" fmla="*/ 730962 w 11472094"/>
                <a:gd name="connsiteY0" fmla="*/ 88764 h 1175074"/>
                <a:gd name="connsiteX1" fmla="*/ 807112 w 11472094"/>
                <a:gd name="connsiteY1" fmla="*/ 1175074 h 1175074"/>
                <a:gd name="connsiteX2" fmla="*/ 11472094 w 11472094"/>
                <a:gd name="connsiteY2" fmla="*/ 586599 h 1175074"/>
                <a:gd name="connsiteX3" fmla="*/ 11433897 w 11472094"/>
                <a:gd name="connsiteY3" fmla="*/ 0 h 1175074"/>
                <a:gd name="connsiteX0" fmla="*/ 0 w 10741132"/>
                <a:gd name="connsiteY0" fmla="*/ 88764 h 1175074"/>
                <a:gd name="connsiteX1" fmla="*/ 76150 w 10741132"/>
                <a:gd name="connsiteY1" fmla="*/ 1175074 h 1175074"/>
                <a:gd name="connsiteX2" fmla="*/ 10741132 w 10741132"/>
                <a:gd name="connsiteY2" fmla="*/ 586599 h 1175074"/>
                <a:gd name="connsiteX3" fmla="*/ 10702935 w 10741132"/>
                <a:gd name="connsiteY3" fmla="*/ 0 h 1175074"/>
                <a:gd name="connsiteX0" fmla="*/ 0 w 10741132"/>
                <a:gd name="connsiteY0" fmla="*/ 790 h 1087100"/>
                <a:gd name="connsiteX1" fmla="*/ 76150 w 10741132"/>
                <a:gd name="connsiteY1" fmla="*/ 1087100 h 1087100"/>
                <a:gd name="connsiteX2" fmla="*/ 10741132 w 10741132"/>
                <a:gd name="connsiteY2" fmla="*/ 498625 h 1087100"/>
                <a:gd name="connsiteX3" fmla="*/ 10710932 w 10741132"/>
                <a:gd name="connsiteY3" fmla="*/ 0 h 1087100"/>
              </a:gdLst>
              <a:ahLst/>
              <a:cxnLst>
                <a:cxn ang="0">
                  <a:pos x="connsiteX0" y="connsiteY0"/>
                </a:cxn>
                <a:cxn ang="0">
                  <a:pos x="connsiteX1" y="connsiteY1"/>
                </a:cxn>
                <a:cxn ang="0">
                  <a:pos x="connsiteX2" y="connsiteY2"/>
                </a:cxn>
                <a:cxn ang="0">
                  <a:pos x="connsiteX3" y="connsiteY3"/>
                </a:cxn>
              </a:cxnLst>
              <a:rect l="l" t="t" r="r" b="b"/>
              <a:pathLst>
                <a:path w="10741132" h="1087100">
                  <a:moveTo>
                    <a:pt x="0" y="790"/>
                  </a:moveTo>
                  <a:lnTo>
                    <a:pt x="76150" y="1087100"/>
                  </a:lnTo>
                  <a:lnTo>
                    <a:pt x="10741132" y="498625"/>
                  </a:lnTo>
                  <a:lnTo>
                    <a:pt x="10710932" y="0"/>
                  </a:lnTo>
                </a:path>
              </a:pathLst>
            </a:custGeom>
            <a:noFill/>
            <a:ln w="38100">
              <a:solidFill>
                <a:srgbClr val="A8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 forme 13">
              <a:extLst>
                <a:ext uri="{FF2B5EF4-FFF2-40B4-BE49-F238E27FC236}">
                  <a16:creationId xmlns:a16="http://schemas.microsoft.com/office/drawing/2014/main" id="{7B83DDE1-457D-409A-979F-2F0A25F42D54}"/>
                </a:ext>
              </a:extLst>
            </p:cNvPr>
            <p:cNvSpPr/>
            <p:nvPr userDrawn="1"/>
          </p:nvSpPr>
          <p:spPr>
            <a:xfrm rot="21147554" flipH="1">
              <a:off x="9551808" y="135536"/>
              <a:ext cx="2256822" cy="424564"/>
            </a:xfrm>
            <a:custGeom>
              <a:avLst/>
              <a:gdLst>
                <a:gd name="connsiteX0" fmla="*/ 0 w 1167897"/>
                <a:gd name="connsiteY0" fmla="*/ 0 h 353085"/>
                <a:gd name="connsiteX1" fmla="*/ 36214 w 1167897"/>
                <a:gd name="connsiteY1" fmla="*/ 353085 h 353085"/>
                <a:gd name="connsiteX2" fmla="*/ 1167897 w 1167897"/>
                <a:gd name="connsiteY2" fmla="*/ 280657 h 353085"/>
                <a:gd name="connsiteX0" fmla="*/ 0 w 1152503"/>
                <a:gd name="connsiteY0" fmla="*/ 0 h 356164"/>
                <a:gd name="connsiteX1" fmla="*/ 20820 w 1152503"/>
                <a:gd name="connsiteY1" fmla="*/ 356164 h 356164"/>
                <a:gd name="connsiteX2" fmla="*/ 1152503 w 1152503"/>
                <a:gd name="connsiteY2" fmla="*/ 283736 h 356164"/>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6815 h 353085"/>
                <a:gd name="connsiteX0" fmla="*/ 0 w 1155581"/>
                <a:gd name="connsiteY0" fmla="*/ 0 h 350006"/>
                <a:gd name="connsiteX1" fmla="*/ 23898 w 1155581"/>
                <a:gd name="connsiteY1" fmla="*/ 350006 h 350006"/>
                <a:gd name="connsiteX2" fmla="*/ 1155581 w 1155581"/>
                <a:gd name="connsiteY2" fmla="*/ 283736 h 350006"/>
                <a:gd name="connsiteX0" fmla="*/ 0 w 1152502"/>
                <a:gd name="connsiteY0" fmla="*/ 0 h 353085"/>
                <a:gd name="connsiteX1" fmla="*/ 20819 w 1152502"/>
                <a:gd name="connsiteY1" fmla="*/ 353085 h 353085"/>
                <a:gd name="connsiteX2" fmla="*/ 1152502 w 1152502"/>
                <a:gd name="connsiteY2" fmla="*/ 286815 h 353085"/>
                <a:gd name="connsiteX0" fmla="*/ 0 w 2228864"/>
                <a:gd name="connsiteY0" fmla="*/ 0 h 353085"/>
                <a:gd name="connsiteX1" fmla="*/ 20819 w 2228864"/>
                <a:gd name="connsiteY1" fmla="*/ 353085 h 353085"/>
                <a:gd name="connsiteX2" fmla="*/ 2228864 w 2228864"/>
                <a:gd name="connsiteY2" fmla="*/ 208258 h 353085"/>
                <a:gd name="connsiteX0" fmla="*/ 0 w 2239686"/>
                <a:gd name="connsiteY0" fmla="*/ 0 h 296857"/>
                <a:gd name="connsiteX1" fmla="*/ 31641 w 2239686"/>
                <a:gd name="connsiteY1" fmla="*/ 296857 h 296857"/>
                <a:gd name="connsiteX2" fmla="*/ 2239686 w 2239686"/>
                <a:gd name="connsiteY2" fmla="*/ 152030 h 296857"/>
                <a:gd name="connsiteX0" fmla="*/ 0 w 2256822"/>
                <a:gd name="connsiteY0" fmla="*/ 0 h 404935"/>
                <a:gd name="connsiteX1" fmla="*/ 48777 w 2256822"/>
                <a:gd name="connsiteY1" fmla="*/ 404935 h 404935"/>
                <a:gd name="connsiteX2" fmla="*/ 2256822 w 2256822"/>
                <a:gd name="connsiteY2" fmla="*/ 260108 h 404935"/>
                <a:gd name="connsiteX0" fmla="*/ 0 w 2256822"/>
                <a:gd name="connsiteY0" fmla="*/ 0 h 406204"/>
                <a:gd name="connsiteX1" fmla="*/ 17822 w 2256822"/>
                <a:gd name="connsiteY1" fmla="*/ 406204 h 406204"/>
                <a:gd name="connsiteX2" fmla="*/ 2256822 w 2256822"/>
                <a:gd name="connsiteY2" fmla="*/ 260108 h 406204"/>
                <a:gd name="connsiteX0" fmla="*/ 0 w 2256822"/>
                <a:gd name="connsiteY0" fmla="*/ 0 h 424564"/>
                <a:gd name="connsiteX1" fmla="*/ 28740 w 2256822"/>
                <a:gd name="connsiteY1" fmla="*/ 424564 h 424564"/>
                <a:gd name="connsiteX2" fmla="*/ 2256822 w 2256822"/>
                <a:gd name="connsiteY2" fmla="*/ 260108 h 424564"/>
              </a:gdLst>
              <a:ahLst/>
              <a:cxnLst>
                <a:cxn ang="0">
                  <a:pos x="connsiteX0" y="connsiteY0"/>
                </a:cxn>
                <a:cxn ang="0">
                  <a:pos x="connsiteX1" y="connsiteY1"/>
                </a:cxn>
                <a:cxn ang="0">
                  <a:pos x="connsiteX2" y="connsiteY2"/>
                </a:cxn>
              </a:cxnLst>
              <a:rect l="l" t="t" r="r" b="b"/>
              <a:pathLst>
                <a:path w="2256822" h="424564">
                  <a:moveTo>
                    <a:pt x="0" y="0"/>
                  </a:moveTo>
                  <a:lnTo>
                    <a:pt x="28740" y="424564"/>
                  </a:lnTo>
                  <a:lnTo>
                    <a:pt x="2256822" y="260108"/>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a:xfrm>
            <a:off x="1332321" y="0"/>
            <a:ext cx="10421415" cy="785568"/>
          </a:xfrm>
        </p:spPr>
        <p:txBody>
          <a:bodyPr vert="horz" lIns="0" tIns="0" rIns="0" bIns="0" rtlCol="0" anchor="ctr">
            <a:normAutofit/>
          </a:bodyPr>
          <a:lstStyle>
            <a:lvl1pPr>
              <a:defRPr lang="fr-FR" dirty="0"/>
            </a:lvl1pPr>
          </a:lstStyle>
          <a:p>
            <a:pPr lvl="0"/>
            <a:r>
              <a:rPr lang="fr-FR" dirty="0"/>
              <a:t>Modifiez le style du titre</a:t>
            </a:r>
          </a:p>
        </p:txBody>
      </p:sp>
      <p:sp>
        <p:nvSpPr>
          <p:cNvPr id="7" name="Rectangle 6">
            <a:extLst>
              <a:ext uri="{FF2B5EF4-FFF2-40B4-BE49-F238E27FC236}">
                <a16:creationId xmlns:a16="http://schemas.microsoft.com/office/drawing/2014/main" id="{400AE72A-7DF9-49A6-A549-E09B5B91B19F}"/>
              </a:ext>
            </a:extLst>
          </p:cNvPr>
          <p:cNvSpPr/>
          <p:nvPr userDrawn="1"/>
        </p:nvSpPr>
        <p:spPr>
          <a:xfrm>
            <a:off x="257856" y="1"/>
            <a:ext cx="470517" cy="5667324"/>
          </a:xfrm>
          <a:prstGeom prst="rect">
            <a:avLst/>
          </a:pr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endParaRPr lang="fr-FR" sz="2200" cap="all" baseline="0">
              <a:solidFill>
                <a:schemeClr val="bg1"/>
              </a:solidFill>
              <a:latin typeface="Franklin Gothic Demi" panose="020B0703020102020204" pitchFamily="34" charset="0"/>
            </a:endParaRPr>
          </a:p>
        </p:txBody>
      </p:sp>
      <p:sp>
        <p:nvSpPr>
          <p:cNvPr id="8" name="Forme libre : forme 7">
            <a:extLst>
              <a:ext uri="{FF2B5EF4-FFF2-40B4-BE49-F238E27FC236}">
                <a16:creationId xmlns:a16="http://schemas.microsoft.com/office/drawing/2014/main" id="{6FBFE696-6AA7-4061-8906-D677F8DB11D2}"/>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9" name="Image 8">
            <a:extLst>
              <a:ext uri="{FF2B5EF4-FFF2-40B4-BE49-F238E27FC236}">
                <a16:creationId xmlns:a16="http://schemas.microsoft.com/office/drawing/2014/main" id="{384FD09E-B174-4050-9DB8-EBA81570E6F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16" name="Espace réservé du numéro de diapositive 5">
            <a:extLst>
              <a:ext uri="{FF2B5EF4-FFF2-40B4-BE49-F238E27FC236}">
                <a16:creationId xmlns:a16="http://schemas.microsoft.com/office/drawing/2014/main" id="{58DACE3B-222C-48D8-B7AE-1C8AA187B096}"/>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7" name="Rectangle 16">
            <a:extLst>
              <a:ext uri="{FF2B5EF4-FFF2-40B4-BE49-F238E27FC236}">
                <a16:creationId xmlns:a16="http://schemas.microsoft.com/office/drawing/2014/main" id="{60361DE0-AAA7-49E8-B585-6C6A3E6725DE}"/>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5"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20" name="Espace réservé du texte 2">
            <a:extLst>
              <a:ext uri="{FF2B5EF4-FFF2-40B4-BE49-F238E27FC236}">
                <a16:creationId xmlns:a16="http://schemas.microsoft.com/office/drawing/2014/main" id="{8EDC5EB0-AAF1-4F6E-B104-1777EE69BBC4}"/>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3"/>
              </a:buBlip>
            </a:pPr>
            <a:r>
              <a:rPr lang="fr-FR" dirty="0"/>
              <a:t>Modifier les styles du texte du masque</a:t>
            </a:r>
          </a:p>
          <a:p>
            <a:pPr lvl="1">
              <a:buSzPct val="100000"/>
              <a:buBlip>
                <a:blip r:embed="rId4"/>
              </a:buBlip>
            </a:pPr>
            <a:r>
              <a:rPr lang="fr-FR" dirty="0"/>
              <a:t>Deuxième niveau</a:t>
            </a:r>
          </a:p>
          <a:p>
            <a:pPr lvl="2">
              <a:buSzPct val="120000"/>
              <a:buBlip>
                <a:blip r:embed="rId5"/>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837512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re Petit et contenu">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C4D142D5-10AF-40EE-A0BE-78FFB40D81C0}"/>
              </a:ext>
            </a:extLst>
          </p:cNvPr>
          <p:cNvPicPr>
            <a:picLocks noChangeAspect="1"/>
          </p:cNvPicPr>
          <p:nvPr userDrawn="1"/>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9730" y="0"/>
            <a:ext cx="5166269" cy="1159099"/>
          </a:xfrm>
          <a:prstGeom prst="rect">
            <a:avLst/>
          </a:prstGeom>
        </p:spPr>
      </p:pic>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p:txBody>
          <a:bodyPr/>
          <a:lstStyle/>
          <a:p>
            <a:r>
              <a:rPr lang="fr-FR"/>
              <a:t>Modifiez le style du titre</a:t>
            </a:r>
          </a:p>
        </p:txBody>
      </p:sp>
      <p:sp>
        <p:nvSpPr>
          <p:cNvPr id="7" name="Rectangle 6">
            <a:extLst>
              <a:ext uri="{FF2B5EF4-FFF2-40B4-BE49-F238E27FC236}">
                <a16:creationId xmlns:a16="http://schemas.microsoft.com/office/drawing/2014/main" id="{400AE72A-7DF9-49A6-A549-E09B5B91B19F}"/>
              </a:ext>
            </a:extLst>
          </p:cNvPr>
          <p:cNvSpPr/>
          <p:nvPr userDrawn="1"/>
        </p:nvSpPr>
        <p:spPr>
          <a:xfrm>
            <a:off x="257856" y="1"/>
            <a:ext cx="470517" cy="5667324"/>
          </a:xfrm>
          <a:prstGeom prst="rect">
            <a:avLst/>
          </a:pr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endParaRPr lang="fr-FR" sz="2200" cap="all" baseline="0">
              <a:solidFill>
                <a:schemeClr val="bg1"/>
              </a:solidFill>
              <a:latin typeface="Franklin Gothic Demi" panose="020B0703020102020204" pitchFamily="34" charset="0"/>
            </a:endParaRPr>
          </a:p>
        </p:txBody>
      </p:sp>
      <p:sp>
        <p:nvSpPr>
          <p:cNvPr id="8" name="Forme libre : forme 7">
            <a:extLst>
              <a:ext uri="{FF2B5EF4-FFF2-40B4-BE49-F238E27FC236}">
                <a16:creationId xmlns:a16="http://schemas.microsoft.com/office/drawing/2014/main" id="{6FBFE696-6AA7-4061-8906-D677F8DB11D2}"/>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9" name="Image 8">
            <a:extLst>
              <a:ext uri="{FF2B5EF4-FFF2-40B4-BE49-F238E27FC236}">
                <a16:creationId xmlns:a16="http://schemas.microsoft.com/office/drawing/2014/main" id="{384FD09E-B174-4050-9DB8-EBA81570E6F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11" name="Espace réservé du numéro de diapositive 5">
            <a:extLst>
              <a:ext uri="{FF2B5EF4-FFF2-40B4-BE49-F238E27FC236}">
                <a16:creationId xmlns:a16="http://schemas.microsoft.com/office/drawing/2014/main" id="{7802C75E-1A09-4B88-A3C8-D4B2646A7A5B}"/>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2" name="Rectangle 11">
            <a:extLst>
              <a:ext uri="{FF2B5EF4-FFF2-40B4-BE49-F238E27FC236}">
                <a16:creationId xmlns:a16="http://schemas.microsoft.com/office/drawing/2014/main" id="{8F338EC6-9D32-4828-B15C-331CFD60B8B4}"/>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0"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14" name="Espace réservé du texte 2">
            <a:extLst>
              <a:ext uri="{FF2B5EF4-FFF2-40B4-BE49-F238E27FC236}">
                <a16:creationId xmlns:a16="http://schemas.microsoft.com/office/drawing/2014/main" id="{DDE8A3FC-2297-435C-B378-5D8F3240A65B}"/>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4"/>
              </a:buBlip>
            </a:pPr>
            <a:r>
              <a:rPr lang="fr-FR" dirty="0"/>
              <a:t>Modifier les styles du texte du masque</a:t>
            </a:r>
          </a:p>
          <a:p>
            <a:pPr lvl="1">
              <a:buSzPct val="100000"/>
              <a:buBlip>
                <a:blip r:embed="rId5"/>
              </a:buBlip>
            </a:pPr>
            <a:r>
              <a:rPr lang="fr-FR" dirty="0"/>
              <a:t>Deuxième niveau</a:t>
            </a:r>
          </a:p>
          <a:p>
            <a:pPr lvl="2">
              <a:buSzPct val="120000"/>
              <a:buBlip>
                <a:blip r:embed="rId6"/>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05655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Sommaire">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1278384" y="2082760"/>
            <a:ext cx="4665505" cy="3139321"/>
          </a:xfrm>
        </p:spPr>
        <p:txBody>
          <a:bodyPr wrap="square" anchor="t" anchorCtr="0">
            <a:spAutoFit/>
          </a:bodyPr>
          <a:lstStyle>
            <a:lvl1pPr algn="l">
              <a:lnSpc>
                <a:spcPct val="85000"/>
              </a:lnSpc>
              <a:defRPr sz="8000">
                <a:solidFill>
                  <a:schemeClr val="bg1"/>
                </a:solidFill>
                <a:latin typeface="Franklin Gothic Medium Cond" panose="020B0606030402020204" pitchFamily="34" charset="0"/>
              </a:defRPr>
            </a:lvl1pPr>
          </a:lstStyle>
          <a:p>
            <a:r>
              <a:rPr lang="fr-FR" dirty="0"/>
              <a:t>Modifiez le style du titre</a:t>
            </a:r>
          </a:p>
        </p:txBody>
      </p:sp>
      <p:sp>
        <p:nvSpPr>
          <p:cNvPr id="3" name="Sous-titre 2">
            <a:extLst>
              <a:ext uri="{FF2B5EF4-FFF2-40B4-BE49-F238E27FC236}">
                <a16:creationId xmlns:a16="http://schemas.microsoft.com/office/drawing/2014/main" id="{4DA7EDC5-226B-4643-852F-4798264BCCEE}"/>
              </a:ext>
            </a:extLst>
          </p:cNvPr>
          <p:cNvSpPr>
            <a:spLocks noGrp="1"/>
          </p:cNvSpPr>
          <p:nvPr>
            <p:ph type="subTitle" idx="1"/>
          </p:nvPr>
        </p:nvSpPr>
        <p:spPr>
          <a:xfrm>
            <a:off x="7335350" y="2029492"/>
            <a:ext cx="4610679" cy="664797"/>
          </a:xfrm>
          <a:prstGeom prst="rect">
            <a:avLst/>
          </a:prstGeom>
          <a:noFill/>
        </p:spPr>
        <p:txBody>
          <a:bodyPr vert="horz" lIns="0" tIns="0" rIns="0" bIns="0" rtlCol="0">
            <a:spAutoFit/>
          </a:bodyPr>
          <a:lstStyle>
            <a:lvl1pPr>
              <a:defRPr lang="fr-FR" sz="2400" cap="all" baseline="0" dirty="0">
                <a:latin typeface="Franklin Gothic Book" panose="020B0503020102020204" pitchFamily="34" charset="0"/>
              </a:defRPr>
            </a:lvl1pPr>
          </a:lstStyle>
          <a:p>
            <a:pPr marL="342900" lvl="0" indent="-342900">
              <a:spcBef>
                <a:spcPts val="1800"/>
              </a:spcBef>
              <a:buBlip>
                <a:blip r:embed="rId2"/>
              </a:buBlip>
            </a:pPr>
            <a:r>
              <a:rPr lang="fr-FR" dirty="0"/>
              <a:t>Modifiez le style des sous-titres du masque</a:t>
            </a: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0199715">
            <a:off x="2293323" y="1249976"/>
            <a:ext cx="4273653" cy="315409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653" h="3154090">
                <a:moveTo>
                  <a:pt x="3142373" y="2022"/>
                </a:moveTo>
                <a:lnTo>
                  <a:pt x="4273653" y="0"/>
                </a:lnTo>
                <a:lnTo>
                  <a:pt x="4248504" y="3154090"/>
                </a:lnTo>
                <a:lnTo>
                  <a:pt x="0" y="3121165"/>
                </a:lnTo>
                <a:cubicBezTo>
                  <a:pt x="7060" y="2897618"/>
                  <a:pt x="20169" y="2326607"/>
                  <a:pt x="24947" y="2165925"/>
                </a:cubicBez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9621805">
            <a:off x="2875039" y="3708985"/>
            <a:ext cx="777764" cy="987845"/>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Lst>
            <a:ahLst/>
            <a:cxnLst>
              <a:cxn ang="0">
                <a:pos x="connsiteX0" y="connsiteY0"/>
              </a:cxn>
              <a:cxn ang="0">
                <a:pos x="connsiteX1" y="connsiteY1"/>
              </a:cxn>
              <a:cxn ang="0">
                <a:pos x="connsiteX2" y="connsiteY2"/>
              </a:cxn>
            </a:cxnLst>
            <a:rect l="l" t="t" r="r" b="b"/>
            <a:pathLst>
              <a:path w="838695" h="1065233">
                <a:moveTo>
                  <a:pt x="0" y="28875"/>
                </a:moveTo>
                <a:lnTo>
                  <a:pt x="785232" y="0"/>
                </a:lnTo>
                <a:lnTo>
                  <a:pt x="838695" y="1065233"/>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9621805">
            <a:off x="3917771" y="573900"/>
            <a:ext cx="2151899" cy="1067826"/>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Lst>
            <a:ahLst/>
            <a:cxnLst>
              <a:cxn ang="0">
                <a:pos x="connsiteX0" y="connsiteY0"/>
              </a:cxn>
              <a:cxn ang="0">
                <a:pos x="connsiteX1" y="connsiteY1"/>
              </a:cxn>
              <a:cxn ang="0">
                <a:pos x="connsiteX2" y="connsiteY2"/>
              </a:cxn>
            </a:cxnLst>
            <a:rect l="l" t="t" r="r" b="b"/>
            <a:pathLst>
              <a:path w="2320480" h="1151481">
                <a:moveTo>
                  <a:pt x="0" y="0"/>
                </a:moveTo>
                <a:lnTo>
                  <a:pt x="71725" y="1151481"/>
                </a:lnTo>
                <a:lnTo>
                  <a:pt x="2320480" y="1032690"/>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0199715">
            <a:off x="2129109" y="1163703"/>
            <a:ext cx="4273682" cy="317191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682" h="3171910">
                <a:moveTo>
                  <a:pt x="3263589" y="7287"/>
                </a:moveTo>
                <a:lnTo>
                  <a:pt x="4273682" y="0"/>
                </a:lnTo>
                <a:lnTo>
                  <a:pt x="4251788" y="3171910"/>
                </a:lnTo>
                <a:lnTo>
                  <a:pt x="29" y="3121165"/>
                </a:lnTo>
                <a:cubicBezTo>
                  <a:pt x="-768" y="2779206"/>
                  <a:pt x="15282" y="2666189"/>
                  <a:pt x="14486" y="2324230"/>
                </a:cubicBez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A4370FAB-5F33-47A7-8B29-5A5D99C48C99}"/>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3" name="Espace réservé du numéro de diapositive 5">
            <a:extLst>
              <a:ext uri="{FF2B5EF4-FFF2-40B4-BE49-F238E27FC236}">
                <a16:creationId xmlns:a16="http://schemas.microsoft.com/office/drawing/2014/main" id="{BFDD12D9-5F7F-4BFD-A988-7B9FE29EEE8E}"/>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443065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re de partie">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7111043" y="1689470"/>
            <a:ext cx="4078067" cy="1151084"/>
          </a:xfrm>
        </p:spPr>
        <p:txBody>
          <a:bodyPr wrap="square" anchor="t" anchorCtr="0">
            <a:spAutoFit/>
          </a:bodyPr>
          <a:lstStyle>
            <a:lvl1pPr algn="l">
              <a:lnSpc>
                <a:spcPct val="85000"/>
              </a:lnSpc>
              <a:defRPr sz="4400">
                <a:solidFill>
                  <a:schemeClr val="bg2"/>
                </a:solidFill>
                <a:latin typeface="Franklin Gothic Medium Cond" panose="020B0606030402020204" pitchFamily="34" charset="0"/>
              </a:defRPr>
            </a:lvl1pPr>
          </a:lstStyle>
          <a:p>
            <a:r>
              <a:rPr lang="fr-FR" dirty="0"/>
              <a:t>Modifiez le style du titre</a:t>
            </a: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1387908" flipH="1">
            <a:off x="5792720" y="628062"/>
            <a:ext cx="5499538" cy="4116391"/>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2389 h 3174813"/>
              <a:gd name="connsiteX1" fmla="*/ 483127 w 4745718"/>
              <a:gd name="connsiteY1" fmla="*/ 0 h 3174813"/>
              <a:gd name="connsiteX2" fmla="*/ 4745718 w 4745718"/>
              <a:gd name="connsiteY2" fmla="*/ 20723 h 3174813"/>
              <a:gd name="connsiteX3" fmla="*/ 4720569 w 4745718"/>
              <a:gd name="connsiteY3" fmla="*/ 3174813 h 3174813"/>
              <a:gd name="connsiteX4" fmla="*/ 472065 w 4745718"/>
              <a:gd name="connsiteY4" fmla="*/ 3141888 h 3174813"/>
              <a:gd name="connsiteX5" fmla="*/ 497012 w 4745718"/>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5" fmla="*/ 24947 w 4273653"/>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0" fmla="*/ 0 w 4263566"/>
              <a:gd name="connsiteY0" fmla="*/ 922355 h 3184764"/>
              <a:gd name="connsiteX1" fmla="*/ 975 w 4263566"/>
              <a:gd name="connsiteY1" fmla="*/ 0 h 3184764"/>
              <a:gd name="connsiteX2" fmla="*/ 4263566 w 4263566"/>
              <a:gd name="connsiteY2" fmla="*/ 20723 h 3184764"/>
              <a:gd name="connsiteX3" fmla="*/ 4238417 w 4263566"/>
              <a:gd name="connsiteY3" fmla="*/ 3174813 h 3184764"/>
              <a:gd name="connsiteX4" fmla="*/ 3106091 w 4263566"/>
              <a:gd name="connsiteY4" fmla="*/ 3184764 h 3184764"/>
              <a:gd name="connsiteX0" fmla="*/ 0 w 4263566"/>
              <a:gd name="connsiteY0" fmla="*/ 922355 h 3191268"/>
              <a:gd name="connsiteX1" fmla="*/ 975 w 4263566"/>
              <a:gd name="connsiteY1" fmla="*/ 0 h 3191268"/>
              <a:gd name="connsiteX2" fmla="*/ 4263566 w 4263566"/>
              <a:gd name="connsiteY2" fmla="*/ 20723 h 3191268"/>
              <a:gd name="connsiteX3" fmla="*/ 4239434 w 4263566"/>
              <a:gd name="connsiteY3" fmla="*/ 3191268 h 3191268"/>
              <a:gd name="connsiteX4" fmla="*/ 3106091 w 4263566"/>
              <a:gd name="connsiteY4" fmla="*/ 3184764 h 3191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566" h="3191268">
                <a:moveTo>
                  <a:pt x="0" y="922355"/>
                </a:moveTo>
                <a:lnTo>
                  <a:pt x="975" y="0"/>
                </a:lnTo>
                <a:lnTo>
                  <a:pt x="4263566" y="20723"/>
                </a:lnTo>
                <a:lnTo>
                  <a:pt x="4239434" y="3191268"/>
                </a:lnTo>
                <a:lnTo>
                  <a:pt x="3106091" y="3184764"/>
                </a:ln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10800000">
            <a:off x="6217572" y="4407668"/>
            <a:ext cx="779946" cy="354497"/>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 name="connsiteX0" fmla="*/ 0 w 812028"/>
              <a:gd name="connsiteY0" fmla="*/ 28875 h 296357"/>
              <a:gd name="connsiteX1" fmla="*/ 785232 w 812028"/>
              <a:gd name="connsiteY1" fmla="*/ 0 h 296357"/>
              <a:gd name="connsiteX2" fmla="*/ 812028 w 812028"/>
              <a:gd name="connsiteY2" fmla="*/ 296357 h 296357"/>
              <a:gd name="connsiteX0" fmla="*/ 0 w 652030"/>
              <a:gd name="connsiteY0" fmla="*/ 33320 h 296357"/>
              <a:gd name="connsiteX1" fmla="*/ 625234 w 652030"/>
              <a:gd name="connsiteY1" fmla="*/ 0 h 296357"/>
              <a:gd name="connsiteX2" fmla="*/ 652030 w 652030"/>
              <a:gd name="connsiteY2" fmla="*/ 296357 h 296357"/>
            </a:gdLst>
            <a:ahLst/>
            <a:cxnLst>
              <a:cxn ang="0">
                <a:pos x="connsiteX0" y="connsiteY0"/>
              </a:cxn>
              <a:cxn ang="0">
                <a:pos x="connsiteX1" y="connsiteY1"/>
              </a:cxn>
              <a:cxn ang="0">
                <a:pos x="connsiteX2" y="connsiteY2"/>
              </a:cxn>
            </a:cxnLst>
            <a:rect l="l" t="t" r="r" b="b"/>
            <a:pathLst>
              <a:path w="652030" h="296357">
                <a:moveTo>
                  <a:pt x="0" y="33320"/>
                </a:moveTo>
                <a:lnTo>
                  <a:pt x="625234" y="0"/>
                </a:lnTo>
                <a:lnTo>
                  <a:pt x="652030" y="29635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10365818" flipH="1">
            <a:off x="5532934" y="602423"/>
            <a:ext cx="1943686" cy="2086180"/>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 name="connsiteX0" fmla="*/ 0 w 2346439"/>
              <a:gd name="connsiteY0" fmla="*/ 0 h 1744033"/>
              <a:gd name="connsiteX1" fmla="*/ 97684 w 2346439"/>
              <a:gd name="connsiteY1" fmla="*/ 1744033 h 1744033"/>
              <a:gd name="connsiteX2" fmla="*/ 2346439 w 2346439"/>
              <a:gd name="connsiteY2" fmla="*/ 1625242 h 1744033"/>
              <a:gd name="connsiteX0" fmla="*/ 0 w 1624908"/>
              <a:gd name="connsiteY0" fmla="*/ 0 h 1744033"/>
              <a:gd name="connsiteX1" fmla="*/ 97684 w 1624908"/>
              <a:gd name="connsiteY1" fmla="*/ 1744033 h 1744033"/>
              <a:gd name="connsiteX2" fmla="*/ 1624908 w 1624908"/>
              <a:gd name="connsiteY2" fmla="*/ 1658617 h 1744033"/>
            </a:gdLst>
            <a:ahLst/>
            <a:cxnLst>
              <a:cxn ang="0">
                <a:pos x="connsiteX0" y="connsiteY0"/>
              </a:cxn>
              <a:cxn ang="0">
                <a:pos x="connsiteX1" y="connsiteY1"/>
              </a:cxn>
              <a:cxn ang="0">
                <a:pos x="connsiteX2" y="connsiteY2"/>
              </a:cxn>
            </a:cxnLst>
            <a:rect l="l" t="t" r="r" b="b"/>
            <a:pathLst>
              <a:path w="1624908" h="1744033">
                <a:moveTo>
                  <a:pt x="0" y="0"/>
                </a:moveTo>
                <a:lnTo>
                  <a:pt x="97684" y="1744033"/>
                </a:lnTo>
                <a:lnTo>
                  <a:pt x="1624908" y="165861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1387908" flipH="1">
            <a:off x="5976862" y="776461"/>
            <a:ext cx="5496972" cy="4117192"/>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7679 h 3190673"/>
              <a:gd name="connsiteX1" fmla="*/ 467660 w 4723510"/>
              <a:gd name="connsiteY1" fmla="*/ 0 h 3190673"/>
              <a:gd name="connsiteX2" fmla="*/ 4723510 w 4723510"/>
              <a:gd name="connsiteY2" fmla="*/ 18763 h 3190673"/>
              <a:gd name="connsiteX3" fmla="*/ 4701616 w 4723510"/>
              <a:gd name="connsiteY3" fmla="*/ 3190673 h 3190673"/>
              <a:gd name="connsiteX4" fmla="*/ 449857 w 4723510"/>
              <a:gd name="connsiteY4" fmla="*/ 3139928 h 3190673"/>
              <a:gd name="connsiteX5" fmla="*/ 464314 w 4723510"/>
              <a:gd name="connsiteY5" fmla="*/ 2342993 h 3190673"/>
              <a:gd name="connsiteX0" fmla="*/ 12106 w 4273682"/>
              <a:gd name="connsiteY0" fmla="*/ 800884 h 3190673"/>
              <a:gd name="connsiteX1" fmla="*/ 17832 w 4273682"/>
              <a:gd name="connsiteY1" fmla="*/ 0 h 3190673"/>
              <a:gd name="connsiteX2" fmla="*/ 4273682 w 4273682"/>
              <a:gd name="connsiteY2" fmla="*/ 18763 h 3190673"/>
              <a:gd name="connsiteX3" fmla="*/ 4251788 w 4273682"/>
              <a:gd name="connsiteY3" fmla="*/ 3190673 h 3190673"/>
              <a:gd name="connsiteX4" fmla="*/ 29 w 4273682"/>
              <a:gd name="connsiteY4" fmla="*/ 3139928 h 3190673"/>
              <a:gd name="connsiteX5" fmla="*/ 14486 w 4273682"/>
              <a:gd name="connsiteY5" fmla="*/ 2342993 h 3190673"/>
              <a:gd name="connsiteX0" fmla="*/ 12077 w 4273653"/>
              <a:gd name="connsiteY0" fmla="*/ 800884 h 3190673"/>
              <a:gd name="connsiteX1" fmla="*/ 17803 w 4273653"/>
              <a:gd name="connsiteY1" fmla="*/ 0 h 3190673"/>
              <a:gd name="connsiteX2" fmla="*/ 4273653 w 4273653"/>
              <a:gd name="connsiteY2" fmla="*/ 18763 h 3190673"/>
              <a:gd name="connsiteX3" fmla="*/ 4251759 w 4273653"/>
              <a:gd name="connsiteY3" fmla="*/ 3190673 h 3190673"/>
              <a:gd name="connsiteX4" fmla="*/ 0 w 4273653"/>
              <a:gd name="connsiteY4" fmla="*/ 3139928 h 3190673"/>
              <a:gd name="connsiteX0" fmla="*/ 0 w 4261576"/>
              <a:gd name="connsiteY0" fmla="*/ 800884 h 3191890"/>
              <a:gd name="connsiteX1" fmla="*/ 5726 w 4261576"/>
              <a:gd name="connsiteY1" fmla="*/ 0 h 3191890"/>
              <a:gd name="connsiteX2" fmla="*/ 4261576 w 4261576"/>
              <a:gd name="connsiteY2" fmla="*/ 18763 h 3191890"/>
              <a:gd name="connsiteX3" fmla="*/ 4239682 w 4261576"/>
              <a:gd name="connsiteY3" fmla="*/ 3190673 h 3191890"/>
              <a:gd name="connsiteX4" fmla="*/ 3224413 w 4261576"/>
              <a:gd name="connsiteY4" fmla="*/ 3191890 h 31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1576" h="3191890">
                <a:moveTo>
                  <a:pt x="0" y="800884"/>
                </a:moveTo>
                <a:cubicBezTo>
                  <a:pt x="1909" y="533923"/>
                  <a:pt x="3817" y="266961"/>
                  <a:pt x="5726" y="0"/>
                </a:cubicBezTo>
                <a:lnTo>
                  <a:pt x="4261576" y="18763"/>
                </a:lnTo>
                <a:lnTo>
                  <a:pt x="4239682" y="3190673"/>
                </a:lnTo>
                <a:lnTo>
                  <a:pt x="3224413" y="3191890"/>
                </a:ln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AutoShape 3">
            <a:extLst>
              <a:ext uri="{FF2B5EF4-FFF2-40B4-BE49-F238E27FC236}">
                <a16:creationId xmlns:a16="http://schemas.microsoft.com/office/drawing/2014/main" id="{7CD624FD-F845-44F6-8F79-34267B1B011D}"/>
              </a:ext>
            </a:extLst>
          </p:cNvPr>
          <p:cNvSpPr>
            <a:spLocks noChangeAspect="1" noChangeArrowheads="1" noTextEdit="1"/>
          </p:cNvSpPr>
          <p:nvPr userDrawn="1"/>
        </p:nvSpPr>
        <p:spPr bwMode="auto">
          <a:xfrm>
            <a:off x="6970713" y="5626100"/>
            <a:ext cx="2413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pic>
        <p:nvPicPr>
          <p:cNvPr id="15" name="Image 14">
            <a:extLst>
              <a:ext uri="{FF2B5EF4-FFF2-40B4-BE49-F238E27FC236}">
                <a16:creationId xmlns:a16="http://schemas.microsoft.com/office/drawing/2014/main" id="{781F3D79-B61F-4771-8C60-C24E5EE959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92821" y="5841766"/>
            <a:ext cx="3776679" cy="387635"/>
          </a:xfrm>
          <a:prstGeom prst="rect">
            <a:avLst/>
          </a:prstGeom>
        </p:spPr>
      </p:pic>
      <p:sp>
        <p:nvSpPr>
          <p:cNvPr id="17" name="Rectangle 16">
            <a:extLst>
              <a:ext uri="{FF2B5EF4-FFF2-40B4-BE49-F238E27FC236}">
                <a16:creationId xmlns:a16="http://schemas.microsoft.com/office/drawing/2014/main" id="{13D9EE68-5C94-4CD7-85F2-57AD90FF6426}"/>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8" name="Espace réservé du numéro de diapositive 5">
            <a:extLst>
              <a:ext uri="{FF2B5EF4-FFF2-40B4-BE49-F238E27FC236}">
                <a16:creationId xmlns:a16="http://schemas.microsoft.com/office/drawing/2014/main" id="{AFEE6B50-AA7B-447D-9423-515AB392A20D}"/>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629010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re de parti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DEC53FDB-870B-425C-9335-505EEBB227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92821" y="5841766"/>
            <a:ext cx="3776679" cy="387635"/>
          </a:xfrm>
          <a:prstGeom prst="rect">
            <a:avLst/>
          </a:prstGeom>
        </p:spPr>
      </p:pic>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13" name="AutoShape 3">
            <a:extLst>
              <a:ext uri="{FF2B5EF4-FFF2-40B4-BE49-F238E27FC236}">
                <a16:creationId xmlns:a16="http://schemas.microsoft.com/office/drawing/2014/main" id="{7CD624FD-F845-44F6-8F79-34267B1B011D}"/>
              </a:ext>
            </a:extLst>
          </p:cNvPr>
          <p:cNvSpPr>
            <a:spLocks noChangeAspect="1" noChangeArrowheads="1" noTextEdit="1"/>
          </p:cNvSpPr>
          <p:nvPr userDrawn="1"/>
        </p:nvSpPr>
        <p:spPr bwMode="auto">
          <a:xfrm>
            <a:off x="6970713" y="5626100"/>
            <a:ext cx="2413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7111043" y="1027294"/>
            <a:ext cx="4078067" cy="1046440"/>
          </a:xfrm>
        </p:spPr>
        <p:txBody>
          <a:bodyPr wrap="square" anchor="t" anchorCtr="0">
            <a:spAutoFit/>
          </a:bodyPr>
          <a:lstStyle>
            <a:lvl1pPr algn="l">
              <a:lnSpc>
                <a:spcPct val="85000"/>
              </a:lnSpc>
              <a:defRPr sz="4000">
                <a:solidFill>
                  <a:schemeClr val="bg2"/>
                </a:solidFill>
                <a:latin typeface="Franklin Gothic Medium Cond" panose="020B0606030402020204" pitchFamily="34" charset="0"/>
              </a:defRPr>
            </a:lvl1pPr>
          </a:lstStyle>
          <a:p>
            <a:r>
              <a:rPr lang="fr-FR" dirty="0"/>
              <a:t>Modifiez le style du titre</a:t>
            </a:r>
          </a:p>
        </p:txBody>
      </p:sp>
      <p:sp>
        <p:nvSpPr>
          <p:cNvPr id="17" name="Rectangle 16">
            <a:extLst>
              <a:ext uri="{FF2B5EF4-FFF2-40B4-BE49-F238E27FC236}">
                <a16:creationId xmlns:a16="http://schemas.microsoft.com/office/drawing/2014/main" id="{6C88298B-D210-472E-BD42-4162DF1BEF44}"/>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8" name="Espace réservé du numéro de diapositive 5">
            <a:extLst>
              <a:ext uri="{FF2B5EF4-FFF2-40B4-BE49-F238E27FC236}">
                <a16:creationId xmlns:a16="http://schemas.microsoft.com/office/drawing/2014/main" id="{16E1FEAB-986C-4738-A74C-8193391811AC}"/>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9" name="Rectangle 13">
            <a:extLst>
              <a:ext uri="{FF2B5EF4-FFF2-40B4-BE49-F238E27FC236}">
                <a16:creationId xmlns:a16="http://schemas.microsoft.com/office/drawing/2014/main" id="{6510A45F-6DB8-40E1-9F8A-C6505D787907}"/>
              </a:ext>
            </a:extLst>
          </p:cNvPr>
          <p:cNvSpPr/>
          <p:nvPr userDrawn="1"/>
        </p:nvSpPr>
        <p:spPr>
          <a:xfrm rot="21387908" flipH="1">
            <a:off x="5896857" y="413176"/>
            <a:ext cx="5499771" cy="216000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7679 h 3190673"/>
              <a:gd name="connsiteX1" fmla="*/ 467660 w 4723510"/>
              <a:gd name="connsiteY1" fmla="*/ 0 h 3190673"/>
              <a:gd name="connsiteX2" fmla="*/ 4723510 w 4723510"/>
              <a:gd name="connsiteY2" fmla="*/ 18763 h 3190673"/>
              <a:gd name="connsiteX3" fmla="*/ 4701616 w 4723510"/>
              <a:gd name="connsiteY3" fmla="*/ 3190673 h 3190673"/>
              <a:gd name="connsiteX4" fmla="*/ 449857 w 4723510"/>
              <a:gd name="connsiteY4" fmla="*/ 3139928 h 3190673"/>
              <a:gd name="connsiteX5" fmla="*/ 464314 w 4723510"/>
              <a:gd name="connsiteY5" fmla="*/ 2342993 h 3190673"/>
              <a:gd name="connsiteX0" fmla="*/ 12106 w 4273682"/>
              <a:gd name="connsiteY0" fmla="*/ 800884 h 3190673"/>
              <a:gd name="connsiteX1" fmla="*/ 17832 w 4273682"/>
              <a:gd name="connsiteY1" fmla="*/ 0 h 3190673"/>
              <a:gd name="connsiteX2" fmla="*/ 4273682 w 4273682"/>
              <a:gd name="connsiteY2" fmla="*/ 18763 h 3190673"/>
              <a:gd name="connsiteX3" fmla="*/ 4251788 w 4273682"/>
              <a:gd name="connsiteY3" fmla="*/ 3190673 h 3190673"/>
              <a:gd name="connsiteX4" fmla="*/ 29 w 4273682"/>
              <a:gd name="connsiteY4" fmla="*/ 3139928 h 3190673"/>
              <a:gd name="connsiteX5" fmla="*/ 14486 w 4273682"/>
              <a:gd name="connsiteY5" fmla="*/ 2342993 h 3190673"/>
              <a:gd name="connsiteX0" fmla="*/ 12077 w 4273653"/>
              <a:gd name="connsiteY0" fmla="*/ 800884 h 3190673"/>
              <a:gd name="connsiteX1" fmla="*/ 17803 w 4273653"/>
              <a:gd name="connsiteY1" fmla="*/ 0 h 3190673"/>
              <a:gd name="connsiteX2" fmla="*/ 4273653 w 4273653"/>
              <a:gd name="connsiteY2" fmla="*/ 18763 h 3190673"/>
              <a:gd name="connsiteX3" fmla="*/ 4251759 w 4273653"/>
              <a:gd name="connsiteY3" fmla="*/ 3190673 h 3190673"/>
              <a:gd name="connsiteX4" fmla="*/ 0 w 4273653"/>
              <a:gd name="connsiteY4" fmla="*/ 3139928 h 3190673"/>
              <a:gd name="connsiteX0" fmla="*/ 0 w 4261576"/>
              <a:gd name="connsiteY0" fmla="*/ 800884 h 3191890"/>
              <a:gd name="connsiteX1" fmla="*/ 5726 w 4261576"/>
              <a:gd name="connsiteY1" fmla="*/ 0 h 3191890"/>
              <a:gd name="connsiteX2" fmla="*/ 4261576 w 4261576"/>
              <a:gd name="connsiteY2" fmla="*/ 18763 h 3191890"/>
              <a:gd name="connsiteX3" fmla="*/ 4239682 w 4261576"/>
              <a:gd name="connsiteY3" fmla="*/ 3190673 h 3191890"/>
              <a:gd name="connsiteX4" fmla="*/ 3224413 w 4261576"/>
              <a:gd name="connsiteY4" fmla="*/ 3191890 h 3191890"/>
              <a:gd name="connsiteX0" fmla="*/ 0 w 4265450"/>
              <a:gd name="connsiteY0" fmla="*/ 598810 h 3191890"/>
              <a:gd name="connsiteX1" fmla="*/ 9600 w 4265450"/>
              <a:gd name="connsiteY1" fmla="*/ 0 h 3191890"/>
              <a:gd name="connsiteX2" fmla="*/ 4265450 w 4265450"/>
              <a:gd name="connsiteY2" fmla="*/ 18763 h 3191890"/>
              <a:gd name="connsiteX3" fmla="*/ 4243556 w 4265450"/>
              <a:gd name="connsiteY3" fmla="*/ 3190673 h 3191890"/>
              <a:gd name="connsiteX4" fmla="*/ 3228287 w 4265450"/>
              <a:gd name="connsiteY4" fmla="*/ 3191890 h 3191890"/>
              <a:gd name="connsiteX0" fmla="*/ 0 w 4263746"/>
              <a:gd name="connsiteY0" fmla="*/ 835454 h 3191890"/>
              <a:gd name="connsiteX1" fmla="*/ 7896 w 4263746"/>
              <a:gd name="connsiteY1" fmla="*/ 0 h 3191890"/>
              <a:gd name="connsiteX2" fmla="*/ 4263746 w 4263746"/>
              <a:gd name="connsiteY2" fmla="*/ 18763 h 3191890"/>
              <a:gd name="connsiteX3" fmla="*/ 4241852 w 4263746"/>
              <a:gd name="connsiteY3" fmla="*/ 3190673 h 3191890"/>
              <a:gd name="connsiteX4" fmla="*/ 3226583 w 4263746"/>
              <a:gd name="connsiteY4" fmla="*/ 3191890 h 3191890"/>
              <a:gd name="connsiteX0" fmla="*/ 0 w 4263746"/>
              <a:gd name="connsiteY0" fmla="*/ 835454 h 3191890"/>
              <a:gd name="connsiteX1" fmla="*/ 7896 w 4263746"/>
              <a:gd name="connsiteY1" fmla="*/ 0 h 3191890"/>
              <a:gd name="connsiteX2" fmla="*/ 4263746 w 4263746"/>
              <a:gd name="connsiteY2" fmla="*/ 18763 h 3191890"/>
              <a:gd name="connsiteX3" fmla="*/ 4244304 w 4263746"/>
              <a:gd name="connsiteY3" fmla="*/ 2394183 h 3191890"/>
              <a:gd name="connsiteX4" fmla="*/ 3226583 w 4263746"/>
              <a:gd name="connsiteY4" fmla="*/ 3191890 h 3191890"/>
              <a:gd name="connsiteX0" fmla="*/ 0 w 4263746"/>
              <a:gd name="connsiteY0" fmla="*/ 835454 h 2394183"/>
              <a:gd name="connsiteX1" fmla="*/ 7896 w 4263746"/>
              <a:gd name="connsiteY1" fmla="*/ 0 h 2394183"/>
              <a:gd name="connsiteX2" fmla="*/ 4263746 w 4263746"/>
              <a:gd name="connsiteY2" fmla="*/ 18763 h 2394183"/>
              <a:gd name="connsiteX3" fmla="*/ 4244304 w 4263746"/>
              <a:gd name="connsiteY3" fmla="*/ 2394183 h 2394183"/>
              <a:gd name="connsiteX4" fmla="*/ 2789258 w 4263746"/>
              <a:gd name="connsiteY4" fmla="*/ 2383825 h 2394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746" h="2394183">
                <a:moveTo>
                  <a:pt x="0" y="835454"/>
                </a:moveTo>
                <a:cubicBezTo>
                  <a:pt x="1909" y="568493"/>
                  <a:pt x="5987" y="266961"/>
                  <a:pt x="7896" y="0"/>
                </a:cubicBezTo>
                <a:lnTo>
                  <a:pt x="4263746" y="18763"/>
                </a:lnTo>
                <a:lnTo>
                  <a:pt x="4244304" y="2394183"/>
                </a:lnTo>
                <a:lnTo>
                  <a:pt x="2789258" y="2383825"/>
                </a:ln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8">
            <a:extLst>
              <a:ext uri="{FF2B5EF4-FFF2-40B4-BE49-F238E27FC236}">
                <a16:creationId xmlns:a16="http://schemas.microsoft.com/office/drawing/2014/main" id="{9AD9AFC4-6D19-4FAF-9285-926B4E2EFCA7}"/>
              </a:ext>
            </a:extLst>
          </p:cNvPr>
          <p:cNvSpPr/>
          <p:nvPr userDrawn="1"/>
        </p:nvSpPr>
        <p:spPr>
          <a:xfrm rot="21387908" flipH="1">
            <a:off x="5729074" y="630020"/>
            <a:ext cx="5499538" cy="205200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2389 h 3174813"/>
              <a:gd name="connsiteX1" fmla="*/ 483127 w 4745718"/>
              <a:gd name="connsiteY1" fmla="*/ 0 h 3174813"/>
              <a:gd name="connsiteX2" fmla="*/ 4745718 w 4745718"/>
              <a:gd name="connsiteY2" fmla="*/ 20723 h 3174813"/>
              <a:gd name="connsiteX3" fmla="*/ 4720569 w 4745718"/>
              <a:gd name="connsiteY3" fmla="*/ 3174813 h 3174813"/>
              <a:gd name="connsiteX4" fmla="*/ 472065 w 4745718"/>
              <a:gd name="connsiteY4" fmla="*/ 3141888 h 3174813"/>
              <a:gd name="connsiteX5" fmla="*/ 497012 w 4745718"/>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5" fmla="*/ 24947 w 4273653"/>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0" fmla="*/ 0 w 4263566"/>
              <a:gd name="connsiteY0" fmla="*/ 922355 h 3184764"/>
              <a:gd name="connsiteX1" fmla="*/ 975 w 4263566"/>
              <a:gd name="connsiteY1" fmla="*/ 0 h 3184764"/>
              <a:gd name="connsiteX2" fmla="*/ 4263566 w 4263566"/>
              <a:gd name="connsiteY2" fmla="*/ 20723 h 3184764"/>
              <a:gd name="connsiteX3" fmla="*/ 4238417 w 4263566"/>
              <a:gd name="connsiteY3" fmla="*/ 3174813 h 3184764"/>
              <a:gd name="connsiteX4" fmla="*/ 3106091 w 4263566"/>
              <a:gd name="connsiteY4" fmla="*/ 3184764 h 3184764"/>
              <a:gd name="connsiteX0" fmla="*/ 0 w 4263566"/>
              <a:gd name="connsiteY0" fmla="*/ 922355 h 3191268"/>
              <a:gd name="connsiteX1" fmla="*/ 975 w 4263566"/>
              <a:gd name="connsiteY1" fmla="*/ 0 h 3191268"/>
              <a:gd name="connsiteX2" fmla="*/ 4263566 w 4263566"/>
              <a:gd name="connsiteY2" fmla="*/ 20723 h 3191268"/>
              <a:gd name="connsiteX3" fmla="*/ 4239434 w 4263566"/>
              <a:gd name="connsiteY3" fmla="*/ 3191268 h 3191268"/>
              <a:gd name="connsiteX4" fmla="*/ 3106091 w 4263566"/>
              <a:gd name="connsiteY4" fmla="*/ 3184764 h 3191268"/>
              <a:gd name="connsiteX0" fmla="*/ 0 w 4263566"/>
              <a:gd name="connsiteY0" fmla="*/ 922355 h 3184764"/>
              <a:gd name="connsiteX1" fmla="*/ 975 w 4263566"/>
              <a:gd name="connsiteY1" fmla="*/ 0 h 3184764"/>
              <a:gd name="connsiteX2" fmla="*/ 4263566 w 4263566"/>
              <a:gd name="connsiteY2" fmla="*/ 20723 h 3184764"/>
              <a:gd name="connsiteX3" fmla="*/ 4232566 w 4263566"/>
              <a:gd name="connsiteY3" fmla="*/ 2313567 h 3184764"/>
              <a:gd name="connsiteX4" fmla="*/ 3106091 w 4263566"/>
              <a:gd name="connsiteY4" fmla="*/ 3184764 h 3184764"/>
              <a:gd name="connsiteX0" fmla="*/ 0 w 4263566"/>
              <a:gd name="connsiteY0" fmla="*/ 922355 h 2313567"/>
              <a:gd name="connsiteX1" fmla="*/ 975 w 4263566"/>
              <a:gd name="connsiteY1" fmla="*/ 0 h 2313567"/>
              <a:gd name="connsiteX2" fmla="*/ 4263566 w 4263566"/>
              <a:gd name="connsiteY2" fmla="*/ 20723 h 2313567"/>
              <a:gd name="connsiteX3" fmla="*/ 4232566 w 4263566"/>
              <a:gd name="connsiteY3" fmla="*/ 2313567 h 2313567"/>
              <a:gd name="connsiteX4" fmla="*/ 3125216 w 4263566"/>
              <a:gd name="connsiteY4" fmla="*/ 2309762 h 23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566" h="2313567">
                <a:moveTo>
                  <a:pt x="0" y="922355"/>
                </a:moveTo>
                <a:lnTo>
                  <a:pt x="975" y="0"/>
                </a:lnTo>
                <a:lnTo>
                  <a:pt x="4263566" y="20723"/>
                </a:lnTo>
                <a:lnTo>
                  <a:pt x="4232566" y="2313567"/>
                </a:lnTo>
                <a:lnTo>
                  <a:pt x="3125216" y="2309762"/>
                </a:ln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orme libre : forme 10">
            <a:extLst>
              <a:ext uri="{FF2B5EF4-FFF2-40B4-BE49-F238E27FC236}">
                <a16:creationId xmlns:a16="http://schemas.microsoft.com/office/drawing/2014/main" id="{0C6EC3A6-502D-42E0-BF83-B9E422DC5268}"/>
              </a:ext>
            </a:extLst>
          </p:cNvPr>
          <p:cNvSpPr/>
          <p:nvPr userDrawn="1"/>
        </p:nvSpPr>
        <p:spPr>
          <a:xfrm rot="4602852" flipH="1">
            <a:off x="10746614" y="538484"/>
            <a:ext cx="771331" cy="375096"/>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 name="connsiteX0" fmla="*/ 0 w 812028"/>
              <a:gd name="connsiteY0" fmla="*/ 28875 h 296357"/>
              <a:gd name="connsiteX1" fmla="*/ 785232 w 812028"/>
              <a:gd name="connsiteY1" fmla="*/ 0 h 296357"/>
              <a:gd name="connsiteX2" fmla="*/ 812028 w 812028"/>
              <a:gd name="connsiteY2" fmla="*/ 296357 h 296357"/>
              <a:gd name="connsiteX0" fmla="*/ 0 w 652030"/>
              <a:gd name="connsiteY0" fmla="*/ 33320 h 296357"/>
              <a:gd name="connsiteX1" fmla="*/ 625234 w 652030"/>
              <a:gd name="connsiteY1" fmla="*/ 0 h 296357"/>
              <a:gd name="connsiteX2" fmla="*/ 652030 w 652030"/>
              <a:gd name="connsiteY2" fmla="*/ 296357 h 296357"/>
              <a:gd name="connsiteX0" fmla="*/ 0 w 666250"/>
              <a:gd name="connsiteY0" fmla="*/ 162012 h 425049"/>
              <a:gd name="connsiteX1" fmla="*/ 666250 w 666250"/>
              <a:gd name="connsiteY1" fmla="*/ 0 h 425049"/>
              <a:gd name="connsiteX2" fmla="*/ 652030 w 666250"/>
              <a:gd name="connsiteY2" fmla="*/ 425049 h 425049"/>
              <a:gd name="connsiteX0" fmla="*/ 0 w 590163"/>
              <a:gd name="connsiteY0" fmla="*/ 101203 h 425049"/>
              <a:gd name="connsiteX1" fmla="*/ 590163 w 590163"/>
              <a:gd name="connsiteY1" fmla="*/ 0 h 425049"/>
              <a:gd name="connsiteX2" fmla="*/ 575943 w 590163"/>
              <a:gd name="connsiteY2" fmla="*/ 425049 h 425049"/>
              <a:gd name="connsiteX0" fmla="*/ 0 w 644828"/>
              <a:gd name="connsiteY0" fmla="*/ 101203 h 313578"/>
              <a:gd name="connsiteX1" fmla="*/ 590163 w 644828"/>
              <a:gd name="connsiteY1" fmla="*/ 0 h 313578"/>
              <a:gd name="connsiteX2" fmla="*/ 644828 w 644828"/>
              <a:gd name="connsiteY2" fmla="*/ 313578 h 313578"/>
            </a:gdLst>
            <a:ahLst/>
            <a:cxnLst>
              <a:cxn ang="0">
                <a:pos x="connsiteX0" y="connsiteY0"/>
              </a:cxn>
              <a:cxn ang="0">
                <a:pos x="connsiteX1" y="connsiteY1"/>
              </a:cxn>
              <a:cxn ang="0">
                <a:pos x="connsiteX2" y="connsiteY2"/>
              </a:cxn>
            </a:cxnLst>
            <a:rect l="l" t="t" r="r" b="b"/>
            <a:pathLst>
              <a:path w="644828" h="313578">
                <a:moveTo>
                  <a:pt x="0" y="101203"/>
                </a:moveTo>
                <a:lnTo>
                  <a:pt x="590163" y="0"/>
                </a:lnTo>
                <a:lnTo>
                  <a:pt x="644828" y="313578"/>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orme libre : forme 11">
            <a:extLst>
              <a:ext uri="{FF2B5EF4-FFF2-40B4-BE49-F238E27FC236}">
                <a16:creationId xmlns:a16="http://schemas.microsoft.com/office/drawing/2014/main" id="{21663C78-16A6-45DC-B24B-5642A3324DA5}"/>
              </a:ext>
            </a:extLst>
          </p:cNvPr>
          <p:cNvSpPr/>
          <p:nvPr userDrawn="1"/>
        </p:nvSpPr>
        <p:spPr>
          <a:xfrm rot="10365818" flipH="1">
            <a:off x="5501091" y="604437"/>
            <a:ext cx="1943686" cy="1580584"/>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 name="connsiteX0" fmla="*/ 0 w 2346439"/>
              <a:gd name="connsiteY0" fmla="*/ 0 h 1744033"/>
              <a:gd name="connsiteX1" fmla="*/ 97684 w 2346439"/>
              <a:gd name="connsiteY1" fmla="*/ 1744033 h 1744033"/>
              <a:gd name="connsiteX2" fmla="*/ 2346439 w 2346439"/>
              <a:gd name="connsiteY2" fmla="*/ 1625242 h 1744033"/>
              <a:gd name="connsiteX0" fmla="*/ 0 w 1624908"/>
              <a:gd name="connsiteY0" fmla="*/ 0 h 1744033"/>
              <a:gd name="connsiteX1" fmla="*/ 97684 w 1624908"/>
              <a:gd name="connsiteY1" fmla="*/ 1744033 h 1744033"/>
              <a:gd name="connsiteX2" fmla="*/ 1624908 w 1624908"/>
              <a:gd name="connsiteY2" fmla="*/ 1658617 h 1744033"/>
            </a:gdLst>
            <a:ahLst/>
            <a:cxnLst>
              <a:cxn ang="0">
                <a:pos x="connsiteX0" y="connsiteY0"/>
              </a:cxn>
              <a:cxn ang="0">
                <a:pos x="connsiteX1" y="connsiteY1"/>
              </a:cxn>
              <a:cxn ang="0">
                <a:pos x="connsiteX2" y="connsiteY2"/>
              </a:cxn>
            </a:cxnLst>
            <a:rect l="l" t="t" r="r" b="b"/>
            <a:pathLst>
              <a:path w="1624908" h="1744033">
                <a:moveTo>
                  <a:pt x="0" y="0"/>
                </a:moveTo>
                <a:lnTo>
                  <a:pt x="97684" y="1744033"/>
                </a:lnTo>
                <a:lnTo>
                  <a:pt x="1624908" y="165861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Sous-titre 2">
            <a:extLst>
              <a:ext uri="{FF2B5EF4-FFF2-40B4-BE49-F238E27FC236}">
                <a16:creationId xmlns:a16="http://schemas.microsoft.com/office/drawing/2014/main" id="{B69F9DCB-B5B9-44BE-A63D-12953E8F0224}"/>
              </a:ext>
            </a:extLst>
          </p:cNvPr>
          <p:cNvSpPr>
            <a:spLocks noGrp="1"/>
          </p:cNvSpPr>
          <p:nvPr>
            <p:ph type="subTitle" idx="1"/>
          </p:nvPr>
        </p:nvSpPr>
        <p:spPr>
          <a:xfrm>
            <a:off x="7111043" y="3572958"/>
            <a:ext cx="4610679" cy="498598"/>
          </a:xfrm>
          <a:prstGeom prst="rect">
            <a:avLst/>
          </a:prstGeom>
          <a:noFill/>
        </p:spPr>
        <p:txBody>
          <a:bodyPr vert="horz" lIns="0" tIns="0" rIns="0" bIns="0" rtlCol="0">
            <a:spAutoFit/>
          </a:bodyPr>
          <a:lstStyle>
            <a:lvl1pPr>
              <a:defRPr lang="fr-FR" sz="1800" cap="all" baseline="0" dirty="0">
                <a:latin typeface="Franklin Gothic Book" panose="020B0503020102020204" pitchFamily="34" charset="0"/>
              </a:defRPr>
            </a:lvl1pPr>
          </a:lstStyle>
          <a:p>
            <a:pPr marL="342900" lvl="0" indent="-342900">
              <a:spcBef>
                <a:spcPts val="1800"/>
              </a:spcBef>
              <a:buBlip>
                <a:blip r:embed="rId4"/>
              </a:buBlip>
            </a:pPr>
            <a:r>
              <a:rPr lang="fr-FR" dirty="0"/>
              <a:t>Modifiez le style des sous-titres du masque</a:t>
            </a:r>
          </a:p>
        </p:txBody>
      </p:sp>
    </p:spTree>
    <p:extLst>
      <p:ext uri="{BB962C8B-B14F-4D97-AF65-F5344CB8AC3E}">
        <p14:creationId xmlns:p14="http://schemas.microsoft.com/office/powerpoint/2010/main" val="4256570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Titre et contenu">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A20472-78A5-4E78-80DB-0BCD9BDC9F87}"/>
              </a:ext>
            </a:extLst>
          </p:cNvPr>
          <p:cNvSpPr/>
          <p:nvPr userDrawn="1"/>
        </p:nvSpPr>
        <p:spPr>
          <a:xfrm>
            <a:off x="257856" y="1"/>
            <a:ext cx="470517" cy="5667324"/>
          </a:xfrm>
          <a:prstGeom prst="rect">
            <a:avLst/>
          </a:pr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endParaRPr lang="fr-FR" sz="2200" cap="all" baseline="0">
              <a:solidFill>
                <a:schemeClr val="bg1"/>
              </a:solidFill>
              <a:latin typeface="Franklin Gothic Demi" panose="020B0703020102020204" pitchFamily="34" charset="0"/>
            </a:endParaRPr>
          </a:p>
        </p:txBody>
      </p:sp>
      <p:sp>
        <p:nvSpPr>
          <p:cNvPr id="5" name="Forme libre : forme 4">
            <a:extLst>
              <a:ext uri="{FF2B5EF4-FFF2-40B4-BE49-F238E27FC236}">
                <a16:creationId xmlns:a16="http://schemas.microsoft.com/office/drawing/2014/main" id="{CFA6F3F9-5270-40BA-9436-ECB09FAE5DB0}"/>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6" name="Image 5">
            <a:extLst>
              <a:ext uri="{FF2B5EF4-FFF2-40B4-BE49-F238E27FC236}">
                <a16:creationId xmlns:a16="http://schemas.microsoft.com/office/drawing/2014/main" id="{76B32791-AC98-46C2-8BD8-178CDFD667A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7" name="Espace réservé du numéro de diapositive 5">
            <a:extLst>
              <a:ext uri="{FF2B5EF4-FFF2-40B4-BE49-F238E27FC236}">
                <a16:creationId xmlns:a16="http://schemas.microsoft.com/office/drawing/2014/main" id="{159EEFAE-00E9-4096-ABF8-BCED0D715883}"/>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8" name="Rectangle 7">
            <a:extLst>
              <a:ext uri="{FF2B5EF4-FFF2-40B4-BE49-F238E27FC236}">
                <a16:creationId xmlns:a16="http://schemas.microsoft.com/office/drawing/2014/main" id="{81D90767-21BB-43B9-BA04-F8028DDD46BA}"/>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0"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Tree>
    <p:extLst>
      <p:ext uri="{BB962C8B-B14F-4D97-AF65-F5344CB8AC3E}">
        <p14:creationId xmlns:p14="http://schemas.microsoft.com/office/powerpoint/2010/main" val="1474511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p:txBody>
          <a:bodyPr/>
          <a:lstStyle/>
          <a:p>
            <a:r>
              <a:rPr lang="fr-FR"/>
              <a:t>Modifiez le style du titre</a:t>
            </a:r>
          </a:p>
        </p:txBody>
      </p:sp>
      <p:sp>
        <p:nvSpPr>
          <p:cNvPr id="5" name="Espace réservé du numéro de diapositive 5">
            <a:extLst>
              <a:ext uri="{FF2B5EF4-FFF2-40B4-BE49-F238E27FC236}">
                <a16:creationId xmlns:a16="http://schemas.microsoft.com/office/drawing/2014/main" id="{DB47D40E-8621-4944-ACE7-34F4C66C6CEE}"/>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6" name="Espace réservé du texte 5"/>
          <p:cNvSpPr>
            <a:spLocks noGrp="1"/>
          </p:cNvSpPr>
          <p:nvPr>
            <p:ph type="body" sz="quarter" idx="10" hasCustomPrompt="1"/>
          </p:nvPr>
        </p:nvSpPr>
        <p:spPr>
          <a:xfrm rot="16200000">
            <a:off x="-1410496" y="3395798"/>
            <a:ext cx="3807220" cy="304699"/>
          </a:xfr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8" name="Espace réservé du texte 2">
            <a:extLst>
              <a:ext uri="{FF2B5EF4-FFF2-40B4-BE49-F238E27FC236}">
                <a16:creationId xmlns:a16="http://schemas.microsoft.com/office/drawing/2014/main" id="{16621DC5-BCE5-4A65-A1C2-C2299F05B081}"/>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2"/>
              </a:buBlip>
            </a:pPr>
            <a:r>
              <a:rPr lang="fr-FR" dirty="0"/>
              <a:t>Modifier les styles du texte du masque</a:t>
            </a:r>
          </a:p>
          <a:p>
            <a:pPr lvl="1">
              <a:buSzPct val="100000"/>
              <a:buBlip>
                <a:blip r:embed="rId3"/>
              </a:buBlip>
            </a:pPr>
            <a:r>
              <a:rPr lang="fr-FR" dirty="0"/>
              <a:t>Deuxième niveau</a:t>
            </a:r>
          </a:p>
          <a:p>
            <a:pPr lvl="2">
              <a:buSzPct val="120000"/>
              <a:buBlip>
                <a:blip r:embed="rId4"/>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91395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reGrand et contenu">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4CC883E4-E87F-4E27-89D0-21E460B27693}"/>
              </a:ext>
            </a:extLst>
          </p:cNvPr>
          <p:cNvGrpSpPr/>
          <p:nvPr userDrawn="1"/>
        </p:nvGrpSpPr>
        <p:grpSpPr>
          <a:xfrm>
            <a:off x="976947" y="-5585"/>
            <a:ext cx="10919306" cy="1176950"/>
            <a:chOff x="976947" y="-5585"/>
            <a:chExt cx="10919306" cy="1176950"/>
          </a:xfrm>
        </p:grpSpPr>
        <p:sp>
          <p:nvSpPr>
            <p:cNvPr id="11" name="Forme libre : forme 10">
              <a:extLst>
                <a:ext uri="{FF2B5EF4-FFF2-40B4-BE49-F238E27FC236}">
                  <a16:creationId xmlns:a16="http://schemas.microsoft.com/office/drawing/2014/main" id="{59261AFD-18EF-43EB-9BD5-38D9FEB2A717}"/>
                </a:ext>
              </a:extLst>
            </p:cNvPr>
            <p:cNvSpPr/>
            <p:nvPr userDrawn="1"/>
          </p:nvSpPr>
          <p:spPr>
            <a:xfrm>
              <a:off x="1149790" y="-5585"/>
              <a:ext cx="10746463" cy="1176950"/>
            </a:xfrm>
            <a:custGeom>
              <a:avLst/>
              <a:gdLst>
                <a:gd name="connsiteX0" fmla="*/ 0 w 10746463"/>
                <a:gd name="connsiteY0" fmla="*/ 9053 h 1186003"/>
                <a:gd name="connsiteX1" fmla="*/ 81481 w 10746463"/>
                <a:gd name="connsiteY1" fmla="*/ 1186003 h 1186003"/>
                <a:gd name="connsiteX2" fmla="*/ 10746463 w 10746463"/>
                <a:gd name="connsiteY2" fmla="*/ 597528 h 1186003"/>
                <a:gd name="connsiteX3" fmla="*/ 10737410 w 10746463"/>
                <a:gd name="connsiteY3" fmla="*/ 0 h 1186003"/>
                <a:gd name="connsiteX0" fmla="*/ 0 w 10746463"/>
                <a:gd name="connsiteY0" fmla="*/ 0 h 1176950"/>
                <a:gd name="connsiteX1" fmla="*/ 81481 w 10746463"/>
                <a:gd name="connsiteY1" fmla="*/ 1176950 h 1176950"/>
                <a:gd name="connsiteX2" fmla="*/ 10746463 w 10746463"/>
                <a:gd name="connsiteY2" fmla="*/ 588475 h 1176950"/>
                <a:gd name="connsiteX3" fmla="*/ 10711909 w 10746463"/>
                <a:gd name="connsiteY3" fmla="*/ 12805 h 1176950"/>
                <a:gd name="connsiteX0" fmla="*/ 0 w 10746463"/>
                <a:gd name="connsiteY0" fmla="*/ 0 h 1176950"/>
                <a:gd name="connsiteX1" fmla="*/ 81481 w 10746463"/>
                <a:gd name="connsiteY1" fmla="*/ 1176950 h 1176950"/>
                <a:gd name="connsiteX2" fmla="*/ 10746463 w 10746463"/>
                <a:gd name="connsiteY2" fmla="*/ 588475 h 1176950"/>
                <a:gd name="connsiteX3" fmla="*/ 10708266 w 10746463"/>
                <a:gd name="connsiteY3" fmla="*/ 1876 h 1176950"/>
              </a:gdLst>
              <a:ahLst/>
              <a:cxnLst>
                <a:cxn ang="0">
                  <a:pos x="connsiteX0" y="connsiteY0"/>
                </a:cxn>
                <a:cxn ang="0">
                  <a:pos x="connsiteX1" y="connsiteY1"/>
                </a:cxn>
                <a:cxn ang="0">
                  <a:pos x="connsiteX2" y="connsiteY2"/>
                </a:cxn>
                <a:cxn ang="0">
                  <a:pos x="connsiteX3" y="connsiteY3"/>
                </a:cxn>
              </a:cxnLst>
              <a:rect l="l" t="t" r="r" b="b"/>
              <a:pathLst>
                <a:path w="10746463" h="1176950">
                  <a:moveTo>
                    <a:pt x="0" y="0"/>
                  </a:moveTo>
                  <a:lnTo>
                    <a:pt x="81481" y="1176950"/>
                  </a:lnTo>
                  <a:lnTo>
                    <a:pt x="10746463" y="588475"/>
                  </a:lnTo>
                  <a:lnTo>
                    <a:pt x="10708266" y="1876"/>
                  </a:lnTo>
                </a:path>
              </a:pathLst>
            </a:custGeom>
            <a:noFill/>
            <a:ln w="38100">
              <a:gradFill>
                <a:gsLst>
                  <a:gs pos="0">
                    <a:schemeClr val="accent1"/>
                  </a:gs>
                  <a:gs pos="100000">
                    <a:srgbClr val="007FD6"/>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0BE2E379-45FF-49D6-B2F7-E48D346EC022}"/>
                </a:ext>
              </a:extLst>
            </p:cNvPr>
            <p:cNvSpPr/>
            <p:nvPr userDrawn="1"/>
          </p:nvSpPr>
          <p:spPr>
            <a:xfrm>
              <a:off x="1114132" y="625381"/>
              <a:ext cx="1152502" cy="353085"/>
            </a:xfrm>
            <a:custGeom>
              <a:avLst/>
              <a:gdLst>
                <a:gd name="connsiteX0" fmla="*/ 0 w 1167897"/>
                <a:gd name="connsiteY0" fmla="*/ 0 h 353085"/>
                <a:gd name="connsiteX1" fmla="*/ 36214 w 1167897"/>
                <a:gd name="connsiteY1" fmla="*/ 353085 h 353085"/>
                <a:gd name="connsiteX2" fmla="*/ 1167897 w 1167897"/>
                <a:gd name="connsiteY2" fmla="*/ 280657 h 353085"/>
                <a:gd name="connsiteX0" fmla="*/ 0 w 1152503"/>
                <a:gd name="connsiteY0" fmla="*/ 0 h 356164"/>
                <a:gd name="connsiteX1" fmla="*/ 20820 w 1152503"/>
                <a:gd name="connsiteY1" fmla="*/ 356164 h 356164"/>
                <a:gd name="connsiteX2" fmla="*/ 1152503 w 1152503"/>
                <a:gd name="connsiteY2" fmla="*/ 283736 h 356164"/>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6815 h 353085"/>
                <a:gd name="connsiteX0" fmla="*/ 0 w 1155581"/>
                <a:gd name="connsiteY0" fmla="*/ 0 h 350006"/>
                <a:gd name="connsiteX1" fmla="*/ 23898 w 1155581"/>
                <a:gd name="connsiteY1" fmla="*/ 350006 h 350006"/>
                <a:gd name="connsiteX2" fmla="*/ 1155581 w 1155581"/>
                <a:gd name="connsiteY2" fmla="*/ 283736 h 350006"/>
                <a:gd name="connsiteX0" fmla="*/ 0 w 1152502"/>
                <a:gd name="connsiteY0" fmla="*/ 0 h 353085"/>
                <a:gd name="connsiteX1" fmla="*/ 20819 w 1152502"/>
                <a:gd name="connsiteY1" fmla="*/ 353085 h 353085"/>
                <a:gd name="connsiteX2" fmla="*/ 1152502 w 1152502"/>
                <a:gd name="connsiteY2" fmla="*/ 286815 h 353085"/>
              </a:gdLst>
              <a:ahLst/>
              <a:cxnLst>
                <a:cxn ang="0">
                  <a:pos x="connsiteX0" y="connsiteY0"/>
                </a:cxn>
                <a:cxn ang="0">
                  <a:pos x="connsiteX1" y="connsiteY1"/>
                </a:cxn>
                <a:cxn ang="0">
                  <a:pos x="connsiteX2" y="connsiteY2"/>
                </a:cxn>
              </a:cxnLst>
              <a:rect l="l" t="t" r="r" b="b"/>
              <a:pathLst>
                <a:path w="1152502" h="353085">
                  <a:moveTo>
                    <a:pt x="0" y="0"/>
                  </a:moveTo>
                  <a:lnTo>
                    <a:pt x="20819" y="353085"/>
                  </a:lnTo>
                  <a:lnTo>
                    <a:pt x="1152502" y="286815"/>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orme libre : forme 12">
              <a:extLst>
                <a:ext uri="{FF2B5EF4-FFF2-40B4-BE49-F238E27FC236}">
                  <a16:creationId xmlns:a16="http://schemas.microsoft.com/office/drawing/2014/main" id="{E6E9796D-A43E-4821-BA4D-E8F288A93376}"/>
                </a:ext>
              </a:extLst>
            </p:cNvPr>
            <p:cNvSpPr/>
            <p:nvPr userDrawn="1"/>
          </p:nvSpPr>
          <p:spPr>
            <a:xfrm>
              <a:off x="976947" y="-1943"/>
              <a:ext cx="10741132" cy="1087100"/>
            </a:xfrm>
            <a:custGeom>
              <a:avLst/>
              <a:gdLst>
                <a:gd name="connsiteX0" fmla="*/ 0 w 10746463"/>
                <a:gd name="connsiteY0" fmla="*/ 9053 h 1186003"/>
                <a:gd name="connsiteX1" fmla="*/ 81481 w 10746463"/>
                <a:gd name="connsiteY1" fmla="*/ 1186003 h 1186003"/>
                <a:gd name="connsiteX2" fmla="*/ 10746463 w 10746463"/>
                <a:gd name="connsiteY2" fmla="*/ 597528 h 1186003"/>
                <a:gd name="connsiteX3" fmla="*/ 10737410 w 10746463"/>
                <a:gd name="connsiteY3" fmla="*/ 0 h 1186003"/>
                <a:gd name="connsiteX0" fmla="*/ 0 w 10746463"/>
                <a:gd name="connsiteY0" fmla="*/ 0 h 1176950"/>
                <a:gd name="connsiteX1" fmla="*/ 81481 w 10746463"/>
                <a:gd name="connsiteY1" fmla="*/ 1176950 h 1176950"/>
                <a:gd name="connsiteX2" fmla="*/ 10746463 w 10746463"/>
                <a:gd name="connsiteY2" fmla="*/ 588475 h 1176950"/>
                <a:gd name="connsiteX3" fmla="*/ 10711909 w 10746463"/>
                <a:gd name="connsiteY3" fmla="*/ 12805 h 1176950"/>
                <a:gd name="connsiteX0" fmla="*/ 0 w 10746463"/>
                <a:gd name="connsiteY0" fmla="*/ 0 h 1176950"/>
                <a:gd name="connsiteX1" fmla="*/ 81481 w 10746463"/>
                <a:gd name="connsiteY1" fmla="*/ 1176950 h 1176950"/>
                <a:gd name="connsiteX2" fmla="*/ 10746463 w 10746463"/>
                <a:gd name="connsiteY2" fmla="*/ 588475 h 1176950"/>
                <a:gd name="connsiteX3" fmla="*/ 10708266 w 10746463"/>
                <a:gd name="connsiteY3" fmla="*/ 1876 h 1176950"/>
                <a:gd name="connsiteX0" fmla="*/ 733866 w 11474998"/>
                <a:gd name="connsiteY0" fmla="*/ 88764 h 1175074"/>
                <a:gd name="connsiteX1" fmla="*/ 810016 w 11474998"/>
                <a:gd name="connsiteY1" fmla="*/ 1175074 h 1175074"/>
                <a:gd name="connsiteX2" fmla="*/ 11474998 w 11474998"/>
                <a:gd name="connsiteY2" fmla="*/ 586599 h 1175074"/>
                <a:gd name="connsiteX3" fmla="*/ 11436801 w 11474998"/>
                <a:gd name="connsiteY3" fmla="*/ 0 h 1175074"/>
                <a:gd name="connsiteX0" fmla="*/ 730962 w 11472094"/>
                <a:gd name="connsiteY0" fmla="*/ 88764 h 1175074"/>
                <a:gd name="connsiteX1" fmla="*/ 807112 w 11472094"/>
                <a:gd name="connsiteY1" fmla="*/ 1175074 h 1175074"/>
                <a:gd name="connsiteX2" fmla="*/ 11472094 w 11472094"/>
                <a:gd name="connsiteY2" fmla="*/ 586599 h 1175074"/>
                <a:gd name="connsiteX3" fmla="*/ 11433897 w 11472094"/>
                <a:gd name="connsiteY3" fmla="*/ 0 h 1175074"/>
                <a:gd name="connsiteX0" fmla="*/ 0 w 10741132"/>
                <a:gd name="connsiteY0" fmla="*/ 88764 h 1175074"/>
                <a:gd name="connsiteX1" fmla="*/ 76150 w 10741132"/>
                <a:gd name="connsiteY1" fmla="*/ 1175074 h 1175074"/>
                <a:gd name="connsiteX2" fmla="*/ 10741132 w 10741132"/>
                <a:gd name="connsiteY2" fmla="*/ 586599 h 1175074"/>
                <a:gd name="connsiteX3" fmla="*/ 10702935 w 10741132"/>
                <a:gd name="connsiteY3" fmla="*/ 0 h 1175074"/>
                <a:gd name="connsiteX0" fmla="*/ 0 w 10741132"/>
                <a:gd name="connsiteY0" fmla="*/ 790 h 1087100"/>
                <a:gd name="connsiteX1" fmla="*/ 76150 w 10741132"/>
                <a:gd name="connsiteY1" fmla="*/ 1087100 h 1087100"/>
                <a:gd name="connsiteX2" fmla="*/ 10741132 w 10741132"/>
                <a:gd name="connsiteY2" fmla="*/ 498625 h 1087100"/>
                <a:gd name="connsiteX3" fmla="*/ 10710932 w 10741132"/>
                <a:gd name="connsiteY3" fmla="*/ 0 h 1087100"/>
              </a:gdLst>
              <a:ahLst/>
              <a:cxnLst>
                <a:cxn ang="0">
                  <a:pos x="connsiteX0" y="connsiteY0"/>
                </a:cxn>
                <a:cxn ang="0">
                  <a:pos x="connsiteX1" y="connsiteY1"/>
                </a:cxn>
                <a:cxn ang="0">
                  <a:pos x="connsiteX2" y="connsiteY2"/>
                </a:cxn>
                <a:cxn ang="0">
                  <a:pos x="connsiteX3" y="connsiteY3"/>
                </a:cxn>
              </a:cxnLst>
              <a:rect l="l" t="t" r="r" b="b"/>
              <a:pathLst>
                <a:path w="10741132" h="1087100">
                  <a:moveTo>
                    <a:pt x="0" y="790"/>
                  </a:moveTo>
                  <a:lnTo>
                    <a:pt x="76150" y="1087100"/>
                  </a:lnTo>
                  <a:lnTo>
                    <a:pt x="10741132" y="498625"/>
                  </a:lnTo>
                  <a:lnTo>
                    <a:pt x="10710932" y="0"/>
                  </a:lnTo>
                </a:path>
              </a:pathLst>
            </a:custGeom>
            <a:noFill/>
            <a:ln w="38100">
              <a:solidFill>
                <a:srgbClr val="A8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 forme 13">
              <a:extLst>
                <a:ext uri="{FF2B5EF4-FFF2-40B4-BE49-F238E27FC236}">
                  <a16:creationId xmlns:a16="http://schemas.microsoft.com/office/drawing/2014/main" id="{80EF9317-A81E-4F97-99C0-A61D6069B12B}"/>
                </a:ext>
              </a:extLst>
            </p:cNvPr>
            <p:cNvSpPr/>
            <p:nvPr userDrawn="1"/>
          </p:nvSpPr>
          <p:spPr>
            <a:xfrm rot="21147554" flipH="1">
              <a:off x="9551808" y="135536"/>
              <a:ext cx="2256822" cy="424564"/>
            </a:xfrm>
            <a:custGeom>
              <a:avLst/>
              <a:gdLst>
                <a:gd name="connsiteX0" fmla="*/ 0 w 1167897"/>
                <a:gd name="connsiteY0" fmla="*/ 0 h 353085"/>
                <a:gd name="connsiteX1" fmla="*/ 36214 w 1167897"/>
                <a:gd name="connsiteY1" fmla="*/ 353085 h 353085"/>
                <a:gd name="connsiteX2" fmla="*/ 1167897 w 1167897"/>
                <a:gd name="connsiteY2" fmla="*/ 280657 h 353085"/>
                <a:gd name="connsiteX0" fmla="*/ 0 w 1152503"/>
                <a:gd name="connsiteY0" fmla="*/ 0 h 356164"/>
                <a:gd name="connsiteX1" fmla="*/ 20820 w 1152503"/>
                <a:gd name="connsiteY1" fmla="*/ 356164 h 356164"/>
                <a:gd name="connsiteX2" fmla="*/ 1152503 w 1152503"/>
                <a:gd name="connsiteY2" fmla="*/ 283736 h 356164"/>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6815 h 353085"/>
                <a:gd name="connsiteX0" fmla="*/ 0 w 1155581"/>
                <a:gd name="connsiteY0" fmla="*/ 0 h 350006"/>
                <a:gd name="connsiteX1" fmla="*/ 23898 w 1155581"/>
                <a:gd name="connsiteY1" fmla="*/ 350006 h 350006"/>
                <a:gd name="connsiteX2" fmla="*/ 1155581 w 1155581"/>
                <a:gd name="connsiteY2" fmla="*/ 283736 h 350006"/>
                <a:gd name="connsiteX0" fmla="*/ 0 w 1152502"/>
                <a:gd name="connsiteY0" fmla="*/ 0 h 353085"/>
                <a:gd name="connsiteX1" fmla="*/ 20819 w 1152502"/>
                <a:gd name="connsiteY1" fmla="*/ 353085 h 353085"/>
                <a:gd name="connsiteX2" fmla="*/ 1152502 w 1152502"/>
                <a:gd name="connsiteY2" fmla="*/ 286815 h 353085"/>
                <a:gd name="connsiteX0" fmla="*/ 0 w 2228864"/>
                <a:gd name="connsiteY0" fmla="*/ 0 h 353085"/>
                <a:gd name="connsiteX1" fmla="*/ 20819 w 2228864"/>
                <a:gd name="connsiteY1" fmla="*/ 353085 h 353085"/>
                <a:gd name="connsiteX2" fmla="*/ 2228864 w 2228864"/>
                <a:gd name="connsiteY2" fmla="*/ 208258 h 353085"/>
                <a:gd name="connsiteX0" fmla="*/ 0 w 2239686"/>
                <a:gd name="connsiteY0" fmla="*/ 0 h 296857"/>
                <a:gd name="connsiteX1" fmla="*/ 31641 w 2239686"/>
                <a:gd name="connsiteY1" fmla="*/ 296857 h 296857"/>
                <a:gd name="connsiteX2" fmla="*/ 2239686 w 2239686"/>
                <a:gd name="connsiteY2" fmla="*/ 152030 h 296857"/>
                <a:gd name="connsiteX0" fmla="*/ 0 w 2256822"/>
                <a:gd name="connsiteY0" fmla="*/ 0 h 404935"/>
                <a:gd name="connsiteX1" fmla="*/ 48777 w 2256822"/>
                <a:gd name="connsiteY1" fmla="*/ 404935 h 404935"/>
                <a:gd name="connsiteX2" fmla="*/ 2256822 w 2256822"/>
                <a:gd name="connsiteY2" fmla="*/ 260108 h 404935"/>
                <a:gd name="connsiteX0" fmla="*/ 0 w 2256822"/>
                <a:gd name="connsiteY0" fmla="*/ 0 h 406204"/>
                <a:gd name="connsiteX1" fmla="*/ 17822 w 2256822"/>
                <a:gd name="connsiteY1" fmla="*/ 406204 h 406204"/>
                <a:gd name="connsiteX2" fmla="*/ 2256822 w 2256822"/>
                <a:gd name="connsiteY2" fmla="*/ 260108 h 406204"/>
                <a:gd name="connsiteX0" fmla="*/ 0 w 2256822"/>
                <a:gd name="connsiteY0" fmla="*/ 0 h 424564"/>
                <a:gd name="connsiteX1" fmla="*/ 28740 w 2256822"/>
                <a:gd name="connsiteY1" fmla="*/ 424564 h 424564"/>
                <a:gd name="connsiteX2" fmla="*/ 2256822 w 2256822"/>
                <a:gd name="connsiteY2" fmla="*/ 260108 h 424564"/>
              </a:gdLst>
              <a:ahLst/>
              <a:cxnLst>
                <a:cxn ang="0">
                  <a:pos x="connsiteX0" y="connsiteY0"/>
                </a:cxn>
                <a:cxn ang="0">
                  <a:pos x="connsiteX1" y="connsiteY1"/>
                </a:cxn>
                <a:cxn ang="0">
                  <a:pos x="connsiteX2" y="connsiteY2"/>
                </a:cxn>
              </a:cxnLst>
              <a:rect l="l" t="t" r="r" b="b"/>
              <a:pathLst>
                <a:path w="2256822" h="424564">
                  <a:moveTo>
                    <a:pt x="0" y="0"/>
                  </a:moveTo>
                  <a:lnTo>
                    <a:pt x="28740" y="424564"/>
                  </a:lnTo>
                  <a:lnTo>
                    <a:pt x="2256822" y="260108"/>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a:xfrm>
            <a:off x="1332321" y="0"/>
            <a:ext cx="10421415" cy="785568"/>
          </a:xfrm>
        </p:spPr>
        <p:txBody>
          <a:bodyPr vert="horz" lIns="0" tIns="0" rIns="0" bIns="0" rtlCol="0" anchor="ctr">
            <a:normAutofit/>
          </a:bodyPr>
          <a:lstStyle>
            <a:lvl1pPr>
              <a:defRPr lang="fr-FR" dirty="0"/>
            </a:lvl1pPr>
          </a:lstStyle>
          <a:p>
            <a:pPr lvl="0"/>
            <a:r>
              <a:rPr lang="fr-FR" dirty="0"/>
              <a:t>Modifiez le style du titre</a:t>
            </a:r>
          </a:p>
        </p:txBody>
      </p:sp>
      <p:sp>
        <p:nvSpPr>
          <p:cNvPr id="7" name="Rectangle 6">
            <a:extLst>
              <a:ext uri="{FF2B5EF4-FFF2-40B4-BE49-F238E27FC236}">
                <a16:creationId xmlns:a16="http://schemas.microsoft.com/office/drawing/2014/main" id="{400AE72A-7DF9-49A6-A549-E09B5B91B19F}"/>
              </a:ext>
            </a:extLst>
          </p:cNvPr>
          <p:cNvSpPr/>
          <p:nvPr userDrawn="1"/>
        </p:nvSpPr>
        <p:spPr>
          <a:xfrm>
            <a:off x="257856" y="1"/>
            <a:ext cx="470517" cy="5667324"/>
          </a:xfrm>
          <a:prstGeom prst="rect">
            <a:avLst/>
          </a:pr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endParaRPr lang="fr-FR" sz="2200" cap="all" baseline="0">
              <a:solidFill>
                <a:schemeClr val="bg1"/>
              </a:solidFill>
              <a:latin typeface="Franklin Gothic Demi" panose="020B0703020102020204" pitchFamily="34" charset="0"/>
            </a:endParaRPr>
          </a:p>
        </p:txBody>
      </p:sp>
      <p:sp>
        <p:nvSpPr>
          <p:cNvPr id="8" name="Forme libre : forme 7">
            <a:extLst>
              <a:ext uri="{FF2B5EF4-FFF2-40B4-BE49-F238E27FC236}">
                <a16:creationId xmlns:a16="http://schemas.microsoft.com/office/drawing/2014/main" id="{6FBFE696-6AA7-4061-8906-D677F8DB11D2}"/>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9" name="Image 8">
            <a:extLst>
              <a:ext uri="{FF2B5EF4-FFF2-40B4-BE49-F238E27FC236}">
                <a16:creationId xmlns:a16="http://schemas.microsoft.com/office/drawing/2014/main" id="{384FD09E-B174-4050-9DB8-EBA81570E6F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15" name="Espace réservé du numéro de diapositive 5">
            <a:extLst>
              <a:ext uri="{FF2B5EF4-FFF2-40B4-BE49-F238E27FC236}">
                <a16:creationId xmlns:a16="http://schemas.microsoft.com/office/drawing/2014/main" id="{19752451-4522-47D0-AF82-991F70442B04}"/>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6" name="Rectangle 15">
            <a:extLst>
              <a:ext uri="{FF2B5EF4-FFF2-40B4-BE49-F238E27FC236}">
                <a16:creationId xmlns:a16="http://schemas.microsoft.com/office/drawing/2014/main" id="{67244C7D-97EF-4370-8E6D-AB56CFD267E9}"/>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7" name="Espace réservé du texte 5"/>
          <p:cNvSpPr>
            <a:spLocks noGrp="1"/>
          </p:cNvSpPr>
          <p:nvPr>
            <p:ph type="body" sz="quarter" idx="10" hasCustomPrompt="1"/>
          </p:nvPr>
        </p:nvSpPr>
        <p:spPr>
          <a:xfrm rot="16200000">
            <a:off x="-1410496" y="3395798"/>
            <a:ext cx="3807220" cy="304699"/>
          </a:xfr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19" name="Espace réservé du texte 2">
            <a:extLst>
              <a:ext uri="{FF2B5EF4-FFF2-40B4-BE49-F238E27FC236}">
                <a16:creationId xmlns:a16="http://schemas.microsoft.com/office/drawing/2014/main" id="{80A39032-87B0-48B7-A5FB-35BC8463CBFB}"/>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3"/>
              </a:buBlip>
            </a:pPr>
            <a:r>
              <a:rPr lang="fr-FR" dirty="0"/>
              <a:t>Modifier les styles du texte du masque</a:t>
            </a:r>
          </a:p>
          <a:p>
            <a:pPr lvl="1">
              <a:buSzPct val="100000"/>
              <a:buBlip>
                <a:blip r:embed="rId4"/>
              </a:buBlip>
            </a:pPr>
            <a:r>
              <a:rPr lang="fr-FR" dirty="0"/>
              <a:t>Deuxième niveau</a:t>
            </a:r>
          </a:p>
          <a:p>
            <a:pPr lvl="2">
              <a:buSzPct val="120000"/>
              <a:buBlip>
                <a:blip r:embed="rId5"/>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809800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Grand et contenu">
    <p:spTree>
      <p:nvGrpSpPr>
        <p:cNvPr id="1" name=""/>
        <p:cNvGrpSpPr/>
        <p:nvPr/>
      </p:nvGrpSpPr>
      <p:grpSpPr>
        <a:xfrm>
          <a:off x="0" y="0"/>
          <a:ext cx="0" cy="0"/>
          <a:chOff x="0" y="0"/>
          <a:chExt cx="0" cy="0"/>
        </a:xfrm>
      </p:grpSpPr>
      <p:grpSp>
        <p:nvGrpSpPr>
          <p:cNvPr id="14" name="Groupe 13">
            <a:extLst>
              <a:ext uri="{FF2B5EF4-FFF2-40B4-BE49-F238E27FC236}">
                <a16:creationId xmlns:a16="http://schemas.microsoft.com/office/drawing/2014/main" id="{98A6BC30-E892-428C-9723-2BF74F487551}"/>
              </a:ext>
            </a:extLst>
          </p:cNvPr>
          <p:cNvGrpSpPr/>
          <p:nvPr userDrawn="1"/>
        </p:nvGrpSpPr>
        <p:grpSpPr>
          <a:xfrm>
            <a:off x="976947" y="-5585"/>
            <a:ext cx="10919306" cy="1176950"/>
            <a:chOff x="976947" y="-5585"/>
            <a:chExt cx="10919306" cy="1176950"/>
          </a:xfrm>
        </p:grpSpPr>
        <p:sp>
          <p:nvSpPr>
            <p:cNvPr id="4" name="Forme libre : forme 3">
              <a:extLst>
                <a:ext uri="{FF2B5EF4-FFF2-40B4-BE49-F238E27FC236}">
                  <a16:creationId xmlns:a16="http://schemas.microsoft.com/office/drawing/2014/main" id="{0954586A-F17D-4B5E-8655-C0E963ED6FA5}"/>
                </a:ext>
              </a:extLst>
            </p:cNvPr>
            <p:cNvSpPr/>
            <p:nvPr userDrawn="1"/>
          </p:nvSpPr>
          <p:spPr>
            <a:xfrm>
              <a:off x="1149790" y="-5585"/>
              <a:ext cx="10746463" cy="1176950"/>
            </a:xfrm>
            <a:custGeom>
              <a:avLst/>
              <a:gdLst>
                <a:gd name="connsiteX0" fmla="*/ 0 w 10746463"/>
                <a:gd name="connsiteY0" fmla="*/ 9053 h 1186003"/>
                <a:gd name="connsiteX1" fmla="*/ 81481 w 10746463"/>
                <a:gd name="connsiteY1" fmla="*/ 1186003 h 1186003"/>
                <a:gd name="connsiteX2" fmla="*/ 10746463 w 10746463"/>
                <a:gd name="connsiteY2" fmla="*/ 597528 h 1186003"/>
                <a:gd name="connsiteX3" fmla="*/ 10737410 w 10746463"/>
                <a:gd name="connsiteY3" fmla="*/ 0 h 1186003"/>
                <a:gd name="connsiteX0" fmla="*/ 0 w 10746463"/>
                <a:gd name="connsiteY0" fmla="*/ 0 h 1176950"/>
                <a:gd name="connsiteX1" fmla="*/ 81481 w 10746463"/>
                <a:gd name="connsiteY1" fmla="*/ 1176950 h 1176950"/>
                <a:gd name="connsiteX2" fmla="*/ 10746463 w 10746463"/>
                <a:gd name="connsiteY2" fmla="*/ 588475 h 1176950"/>
                <a:gd name="connsiteX3" fmla="*/ 10711909 w 10746463"/>
                <a:gd name="connsiteY3" fmla="*/ 12805 h 1176950"/>
                <a:gd name="connsiteX0" fmla="*/ 0 w 10746463"/>
                <a:gd name="connsiteY0" fmla="*/ 0 h 1176950"/>
                <a:gd name="connsiteX1" fmla="*/ 81481 w 10746463"/>
                <a:gd name="connsiteY1" fmla="*/ 1176950 h 1176950"/>
                <a:gd name="connsiteX2" fmla="*/ 10746463 w 10746463"/>
                <a:gd name="connsiteY2" fmla="*/ 588475 h 1176950"/>
                <a:gd name="connsiteX3" fmla="*/ 10708266 w 10746463"/>
                <a:gd name="connsiteY3" fmla="*/ 1876 h 1176950"/>
              </a:gdLst>
              <a:ahLst/>
              <a:cxnLst>
                <a:cxn ang="0">
                  <a:pos x="connsiteX0" y="connsiteY0"/>
                </a:cxn>
                <a:cxn ang="0">
                  <a:pos x="connsiteX1" y="connsiteY1"/>
                </a:cxn>
                <a:cxn ang="0">
                  <a:pos x="connsiteX2" y="connsiteY2"/>
                </a:cxn>
                <a:cxn ang="0">
                  <a:pos x="connsiteX3" y="connsiteY3"/>
                </a:cxn>
              </a:cxnLst>
              <a:rect l="l" t="t" r="r" b="b"/>
              <a:pathLst>
                <a:path w="10746463" h="1176950">
                  <a:moveTo>
                    <a:pt x="0" y="0"/>
                  </a:moveTo>
                  <a:lnTo>
                    <a:pt x="81481" y="1176950"/>
                  </a:lnTo>
                  <a:lnTo>
                    <a:pt x="10746463" y="588475"/>
                  </a:lnTo>
                  <a:lnTo>
                    <a:pt x="10708266" y="1876"/>
                  </a:lnTo>
                </a:path>
              </a:pathLst>
            </a:custGeom>
            <a:noFill/>
            <a:ln w="38100">
              <a:gradFill>
                <a:gsLst>
                  <a:gs pos="0">
                    <a:schemeClr val="accent1"/>
                  </a:gs>
                  <a:gs pos="100000">
                    <a:srgbClr val="007FD6"/>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sp>
          <p:nvSpPr>
            <p:cNvPr id="5" name="Forme libre : forme 4">
              <a:extLst>
                <a:ext uri="{FF2B5EF4-FFF2-40B4-BE49-F238E27FC236}">
                  <a16:creationId xmlns:a16="http://schemas.microsoft.com/office/drawing/2014/main" id="{5688B3D0-C1C0-4BCF-9A8B-16D802314A0B}"/>
                </a:ext>
              </a:extLst>
            </p:cNvPr>
            <p:cNvSpPr/>
            <p:nvPr userDrawn="1"/>
          </p:nvSpPr>
          <p:spPr>
            <a:xfrm>
              <a:off x="1114132" y="625381"/>
              <a:ext cx="1152502" cy="353085"/>
            </a:xfrm>
            <a:custGeom>
              <a:avLst/>
              <a:gdLst>
                <a:gd name="connsiteX0" fmla="*/ 0 w 1167897"/>
                <a:gd name="connsiteY0" fmla="*/ 0 h 353085"/>
                <a:gd name="connsiteX1" fmla="*/ 36214 w 1167897"/>
                <a:gd name="connsiteY1" fmla="*/ 353085 h 353085"/>
                <a:gd name="connsiteX2" fmla="*/ 1167897 w 1167897"/>
                <a:gd name="connsiteY2" fmla="*/ 280657 h 353085"/>
                <a:gd name="connsiteX0" fmla="*/ 0 w 1152503"/>
                <a:gd name="connsiteY0" fmla="*/ 0 h 356164"/>
                <a:gd name="connsiteX1" fmla="*/ 20820 w 1152503"/>
                <a:gd name="connsiteY1" fmla="*/ 356164 h 356164"/>
                <a:gd name="connsiteX2" fmla="*/ 1152503 w 1152503"/>
                <a:gd name="connsiteY2" fmla="*/ 283736 h 356164"/>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6815 h 353085"/>
                <a:gd name="connsiteX0" fmla="*/ 0 w 1155581"/>
                <a:gd name="connsiteY0" fmla="*/ 0 h 350006"/>
                <a:gd name="connsiteX1" fmla="*/ 23898 w 1155581"/>
                <a:gd name="connsiteY1" fmla="*/ 350006 h 350006"/>
                <a:gd name="connsiteX2" fmla="*/ 1155581 w 1155581"/>
                <a:gd name="connsiteY2" fmla="*/ 283736 h 350006"/>
                <a:gd name="connsiteX0" fmla="*/ 0 w 1152502"/>
                <a:gd name="connsiteY0" fmla="*/ 0 h 353085"/>
                <a:gd name="connsiteX1" fmla="*/ 20819 w 1152502"/>
                <a:gd name="connsiteY1" fmla="*/ 353085 h 353085"/>
                <a:gd name="connsiteX2" fmla="*/ 1152502 w 1152502"/>
                <a:gd name="connsiteY2" fmla="*/ 286815 h 353085"/>
              </a:gdLst>
              <a:ahLst/>
              <a:cxnLst>
                <a:cxn ang="0">
                  <a:pos x="connsiteX0" y="connsiteY0"/>
                </a:cxn>
                <a:cxn ang="0">
                  <a:pos x="connsiteX1" y="connsiteY1"/>
                </a:cxn>
                <a:cxn ang="0">
                  <a:pos x="connsiteX2" y="connsiteY2"/>
                </a:cxn>
              </a:cxnLst>
              <a:rect l="l" t="t" r="r" b="b"/>
              <a:pathLst>
                <a:path w="1152502" h="353085">
                  <a:moveTo>
                    <a:pt x="0" y="0"/>
                  </a:moveTo>
                  <a:lnTo>
                    <a:pt x="20819" y="353085"/>
                  </a:lnTo>
                  <a:lnTo>
                    <a:pt x="1152502" y="286815"/>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F7D8898F-9334-476D-85B7-2473F74A9605}"/>
                </a:ext>
              </a:extLst>
            </p:cNvPr>
            <p:cNvSpPr/>
            <p:nvPr userDrawn="1"/>
          </p:nvSpPr>
          <p:spPr>
            <a:xfrm>
              <a:off x="976947" y="-1943"/>
              <a:ext cx="10741132" cy="1087100"/>
            </a:xfrm>
            <a:custGeom>
              <a:avLst/>
              <a:gdLst>
                <a:gd name="connsiteX0" fmla="*/ 0 w 10746463"/>
                <a:gd name="connsiteY0" fmla="*/ 9053 h 1186003"/>
                <a:gd name="connsiteX1" fmla="*/ 81481 w 10746463"/>
                <a:gd name="connsiteY1" fmla="*/ 1186003 h 1186003"/>
                <a:gd name="connsiteX2" fmla="*/ 10746463 w 10746463"/>
                <a:gd name="connsiteY2" fmla="*/ 597528 h 1186003"/>
                <a:gd name="connsiteX3" fmla="*/ 10737410 w 10746463"/>
                <a:gd name="connsiteY3" fmla="*/ 0 h 1186003"/>
                <a:gd name="connsiteX0" fmla="*/ 0 w 10746463"/>
                <a:gd name="connsiteY0" fmla="*/ 0 h 1176950"/>
                <a:gd name="connsiteX1" fmla="*/ 81481 w 10746463"/>
                <a:gd name="connsiteY1" fmla="*/ 1176950 h 1176950"/>
                <a:gd name="connsiteX2" fmla="*/ 10746463 w 10746463"/>
                <a:gd name="connsiteY2" fmla="*/ 588475 h 1176950"/>
                <a:gd name="connsiteX3" fmla="*/ 10711909 w 10746463"/>
                <a:gd name="connsiteY3" fmla="*/ 12805 h 1176950"/>
                <a:gd name="connsiteX0" fmla="*/ 0 w 10746463"/>
                <a:gd name="connsiteY0" fmla="*/ 0 h 1176950"/>
                <a:gd name="connsiteX1" fmla="*/ 81481 w 10746463"/>
                <a:gd name="connsiteY1" fmla="*/ 1176950 h 1176950"/>
                <a:gd name="connsiteX2" fmla="*/ 10746463 w 10746463"/>
                <a:gd name="connsiteY2" fmla="*/ 588475 h 1176950"/>
                <a:gd name="connsiteX3" fmla="*/ 10708266 w 10746463"/>
                <a:gd name="connsiteY3" fmla="*/ 1876 h 1176950"/>
                <a:gd name="connsiteX0" fmla="*/ 733866 w 11474998"/>
                <a:gd name="connsiteY0" fmla="*/ 88764 h 1175074"/>
                <a:gd name="connsiteX1" fmla="*/ 810016 w 11474998"/>
                <a:gd name="connsiteY1" fmla="*/ 1175074 h 1175074"/>
                <a:gd name="connsiteX2" fmla="*/ 11474998 w 11474998"/>
                <a:gd name="connsiteY2" fmla="*/ 586599 h 1175074"/>
                <a:gd name="connsiteX3" fmla="*/ 11436801 w 11474998"/>
                <a:gd name="connsiteY3" fmla="*/ 0 h 1175074"/>
                <a:gd name="connsiteX0" fmla="*/ 730962 w 11472094"/>
                <a:gd name="connsiteY0" fmla="*/ 88764 h 1175074"/>
                <a:gd name="connsiteX1" fmla="*/ 807112 w 11472094"/>
                <a:gd name="connsiteY1" fmla="*/ 1175074 h 1175074"/>
                <a:gd name="connsiteX2" fmla="*/ 11472094 w 11472094"/>
                <a:gd name="connsiteY2" fmla="*/ 586599 h 1175074"/>
                <a:gd name="connsiteX3" fmla="*/ 11433897 w 11472094"/>
                <a:gd name="connsiteY3" fmla="*/ 0 h 1175074"/>
                <a:gd name="connsiteX0" fmla="*/ 0 w 10741132"/>
                <a:gd name="connsiteY0" fmla="*/ 88764 h 1175074"/>
                <a:gd name="connsiteX1" fmla="*/ 76150 w 10741132"/>
                <a:gd name="connsiteY1" fmla="*/ 1175074 h 1175074"/>
                <a:gd name="connsiteX2" fmla="*/ 10741132 w 10741132"/>
                <a:gd name="connsiteY2" fmla="*/ 586599 h 1175074"/>
                <a:gd name="connsiteX3" fmla="*/ 10702935 w 10741132"/>
                <a:gd name="connsiteY3" fmla="*/ 0 h 1175074"/>
                <a:gd name="connsiteX0" fmla="*/ 0 w 10741132"/>
                <a:gd name="connsiteY0" fmla="*/ 790 h 1087100"/>
                <a:gd name="connsiteX1" fmla="*/ 76150 w 10741132"/>
                <a:gd name="connsiteY1" fmla="*/ 1087100 h 1087100"/>
                <a:gd name="connsiteX2" fmla="*/ 10741132 w 10741132"/>
                <a:gd name="connsiteY2" fmla="*/ 498625 h 1087100"/>
                <a:gd name="connsiteX3" fmla="*/ 10710932 w 10741132"/>
                <a:gd name="connsiteY3" fmla="*/ 0 h 1087100"/>
              </a:gdLst>
              <a:ahLst/>
              <a:cxnLst>
                <a:cxn ang="0">
                  <a:pos x="connsiteX0" y="connsiteY0"/>
                </a:cxn>
                <a:cxn ang="0">
                  <a:pos x="connsiteX1" y="connsiteY1"/>
                </a:cxn>
                <a:cxn ang="0">
                  <a:pos x="connsiteX2" y="connsiteY2"/>
                </a:cxn>
                <a:cxn ang="0">
                  <a:pos x="connsiteX3" y="connsiteY3"/>
                </a:cxn>
              </a:cxnLst>
              <a:rect l="l" t="t" r="r" b="b"/>
              <a:pathLst>
                <a:path w="10741132" h="1087100">
                  <a:moveTo>
                    <a:pt x="0" y="790"/>
                  </a:moveTo>
                  <a:lnTo>
                    <a:pt x="76150" y="1087100"/>
                  </a:lnTo>
                  <a:lnTo>
                    <a:pt x="10741132" y="498625"/>
                  </a:lnTo>
                  <a:lnTo>
                    <a:pt x="10710932" y="0"/>
                  </a:lnTo>
                </a:path>
              </a:pathLst>
            </a:custGeom>
            <a:noFill/>
            <a:ln w="38100">
              <a:solidFill>
                <a:srgbClr val="A8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orme libre : forme 12">
              <a:extLst>
                <a:ext uri="{FF2B5EF4-FFF2-40B4-BE49-F238E27FC236}">
                  <a16:creationId xmlns:a16="http://schemas.microsoft.com/office/drawing/2014/main" id="{115E635C-1851-4346-83F0-A05060C8D7EB}"/>
                </a:ext>
              </a:extLst>
            </p:cNvPr>
            <p:cNvSpPr/>
            <p:nvPr userDrawn="1"/>
          </p:nvSpPr>
          <p:spPr>
            <a:xfrm rot="21147554" flipH="1">
              <a:off x="9551808" y="135536"/>
              <a:ext cx="2256822" cy="424564"/>
            </a:xfrm>
            <a:custGeom>
              <a:avLst/>
              <a:gdLst>
                <a:gd name="connsiteX0" fmla="*/ 0 w 1167897"/>
                <a:gd name="connsiteY0" fmla="*/ 0 h 353085"/>
                <a:gd name="connsiteX1" fmla="*/ 36214 w 1167897"/>
                <a:gd name="connsiteY1" fmla="*/ 353085 h 353085"/>
                <a:gd name="connsiteX2" fmla="*/ 1167897 w 1167897"/>
                <a:gd name="connsiteY2" fmla="*/ 280657 h 353085"/>
                <a:gd name="connsiteX0" fmla="*/ 0 w 1152503"/>
                <a:gd name="connsiteY0" fmla="*/ 0 h 356164"/>
                <a:gd name="connsiteX1" fmla="*/ 20820 w 1152503"/>
                <a:gd name="connsiteY1" fmla="*/ 356164 h 356164"/>
                <a:gd name="connsiteX2" fmla="*/ 1152503 w 1152503"/>
                <a:gd name="connsiteY2" fmla="*/ 283736 h 356164"/>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0657 h 353085"/>
                <a:gd name="connsiteX0" fmla="*/ 0 w 1161739"/>
                <a:gd name="connsiteY0" fmla="*/ 0 h 353085"/>
                <a:gd name="connsiteX1" fmla="*/ 30056 w 1161739"/>
                <a:gd name="connsiteY1" fmla="*/ 353085 h 353085"/>
                <a:gd name="connsiteX2" fmla="*/ 1161739 w 1161739"/>
                <a:gd name="connsiteY2" fmla="*/ 286815 h 353085"/>
                <a:gd name="connsiteX0" fmla="*/ 0 w 1155581"/>
                <a:gd name="connsiteY0" fmla="*/ 0 h 350006"/>
                <a:gd name="connsiteX1" fmla="*/ 23898 w 1155581"/>
                <a:gd name="connsiteY1" fmla="*/ 350006 h 350006"/>
                <a:gd name="connsiteX2" fmla="*/ 1155581 w 1155581"/>
                <a:gd name="connsiteY2" fmla="*/ 283736 h 350006"/>
                <a:gd name="connsiteX0" fmla="*/ 0 w 1152502"/>
                <a:gd name="connsiteY0" fmla="*/ 0 h 353085"/>
                <a:gd name="connsiteX1" fmla="*/ 20819 w 1152502"/>
                <a:gd name="connsiteY1" fmla="*/ 353085 h 353085"/>
                <a:gd name="connsiteX2" fmla="*/ 1152502 w 1152502"/>
                <a:gd name="connsiteY2" fmla="*/ 286815 h 353085"/>
                <a:gd name="connsiteX0" fmla="*/ 0 w 2228864"/>
                <a:gd name="connsiteY0" fmla="*/ 0 h 353085"/>
                <a:gd name="connsiteX1" fmla="*/ 20819 w 2228864"/>
                <a:gd name="connsiteY1" fmla="*/ 353085 h 353085"/>
                <a:gd name="connsiteX2" fmla="*/ 2228864 w 2228864"/>
                <a:gd name="connsiteY2" fmla="*/ 208258 h 353085"/>
                <a:gd name="connsiteX0" fmla="*/ 0 w 2239686"/>
                <a:gd name="connsiteY0" fmla="*/ 0 h 296857"/>
                <a:gd name="connsiteX1" fmla="*/ 31641 w 2239686"/>
                <a:gd name="connsiteY1" fmla="*/ 296857 h 296857"/>
                <a:gd name="connsiteX2" fmla="*/ 2239686 w 2239686"/>
                <a:gd name="connsiteY2" fmla="*/ 152030 h 296857"/>
                <a:gd name="connsiteX0" fmla="*/ 0 w 2256822"/>
                <a:gd name="connsiteY0" fmla="*/ 0 h 404935"/>
                <a:gd name="connsiteX1" fmla="*/ 48777 w 2256822"/>
                <a:gd name="connsiteY1" fmla="*/ 404935 h 404935"/>
                <a:gd name="connsiteX2" fmla="*/ 2256822 w 2256822"/>
                <a:gd name="connsiteY2" fmla="*/ 260108 h 404935"/>
                <a:gd name="connsiteX0" fmla="*/ 0 w 2256822"/>
                <a:gd name="connsiteY0" fmla="*/ 0 h 406204"/>
                <a:gd name="connsiteX1" fmla="*/ 17822 w 2256822"/>
                <a:gd name="connsiteY1" fmla="*/ 406204 h 406204"/>
                <a:gd name="connsiteX2" fmla="*/ 2256822 w 2256822"/>
                <a:gd name="connsiteY2" fmla="*/ 260108 h 406204"/>
                <a:gd name="connsiteX0" fmla="*/ 0 w 2256822"/>
                <a:gd name="connsiteY0" fmla="*/ 0 h 424564"/>
                <a:gd name="connsiteX1" fmla="*/ 28740 w 2256822"/>
                <a:gd name="connsiteY1" fmla="*/ 424564 h 424564"/>
                <a:gd name="connsiteX2" fmla="*/ 2256822 w 2256822"/>
                <a:gd name="connsiteY2" fmla="*/ 260108 h 424564"/>
              </a:gdLst>
              <a:ahLst/>
              <a:cxnLst>
                <a:cxn ang="0">
                  <a:pos x="connsiteX0" y="connsiteY0"/>
                </a:cxn>
                <a:cxn ang="0">
                  <a:pos x="connsiteX1" y="connsiteY1"/>
                </a:cxn>
                <a:cxn ang="0">
                  <a:pos x="connsiteX2" y="connsiteY2"/>
                </a:cxn>
              </a:cxnLst>
              <a:rect l="l" t="t" r="r" b="b"/>
              <a:pathLst>
                <a:path w="2256822" h="424564">
                  <a:moveTo>
                    <a:pt x="0" y="0"/>
                  </a:moveTo>
                  <a:lnTo>
                    <a:pt x="28740" y="424564"/>
                  </a:lnTo>
                  <a:lnTo>
                    <a:pt x="2256822" y="260108"/>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a:xfrm>
            <a:off x="1332321" y="2884"/>
            <a:ext cx="10385757" cy="785568"/>
          </a:xfrm>
        </p:spPr>
        <p:txBody>
          <a:bodyPr vert="horz" lIns="0" tIns="0" rIns="0" bIns="0" rtlCol="0" anchor="ctr">
            <a:normAutofit/>
          </a:bodyPr>
          <a:lstStyle>
            <a:lvl1pPr>
              <a:defRPr lang="fr-FR" dirty="0"/>
            </a:lvl1pPr>
          </a:lstStyle>
          <a:p>
            <a:pPr lvl="0"/>
            <a:r>
              <a:rPr lang="fr-FR"/>
              <a:t>Modifiez le style du titre</a:t>
            </a:r>
            <a:endParaRPr lang="fr-FR" dirty="0"/>
          </a:p>
        </p:txBody>
      </p:sp>
      <p:sp>
        <p:nvSpPr>
          <p:cNvPr id="7" name="Rectangle 6">
            <a:extLst>
              <a:ext uri="{FF2B5EF4-FFF2-40B4-BE49-F238E27FC236}">
                <a16:creationId xmlns:a16="http://schemas.microsoft.com/office/drawing/2014/main" id="{400AE72A-7DF9-49A6-A549-E09B5B91B19F}"/>
              </a:ext>
            </a:extLst>
          </p:cNvPr>
          <p:cNvSpPr/>
          <p:nvPr userDrawn="1"/>
        </p:nvSpPr>
        <p:spPr>
          <a:xfrm>
            <a:off x="257856" y="1"/>
            <a:ext cx="470517" cy="5667324"/>
          </a:xfrm>
          <a:prstGeom prst="rect">
            <a:avLst/>
          </a:pr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bIns="252000" rtlCol="0" anchor="ctr"/>
          <a:lstStyle/>
          <a:p>
            <a:pPr lvl="0"/>
            <a:endParaRPr lang="fr-FR" sz="2200" cap="all" baseline="0" dirty="0">
              <a:solidFill>
                <a:schemeClr val="bg1"/>
              </a:solidFill>
              <a:latin typeface="Franklin Gothic Demi" panose="020B0703020102020204" pitchFamily="34" charset="0"/>
            </a:endParaRPr>
          </a:p>
        </p:txBody>
      </p:sp>
      <p:sp>
        <p:nvSpPr>
          <p:cNvPr id="8" name="Forme libre : forme 7">
            <a:extLst>
              <a:ext uri="{FF2B5EF4-FFF2-40B4-BE49-F238E27FC236}">
                <a16:creationId xmlns:a16="http://schemas.microsoft.com/office/drawing/2014/main" id="{6FBFE696-6AA7-4061-8906-D677F8DB11D2}"/>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9" name="Image 8">
            <a:extLst>
              <a:ext uri="{FF2B5EF4-FFF2-40B4-BE49-F238E27FC236}">
                <a16:creationId xmlns:a16="http://schemas.microsoft.com/office/drawing/2014/main" id="{384FD09E-B174-4050-9DB8-EBA81570E6F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16" name="Espace réservé du numéro de diapositive 5">
            <a:extLst>
              <a:ext uri="{FF2B5EF4-FFF2-40B4-BE49-F238E27FC236}">
                <a16:creationId xmlns:a16="http://schemas.microsoft.com/office/drawing/2014/main" id="{B40CD0C9-231A-4C4C-8993-D623477BBBA5}"/>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7" name="Rectangle 16">
            <a:extLst>
              <a:ext uri="{FF2B5EF4-FFF2-40B4-BE49-F238E27FC236}">
                <a16:creationId xmlns:a16="http://schemas.microsoft.com/office/drawing/2014/main" id="{061EA9EC-9DFB-48B1-B953-4702DA3857FF}"/>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5"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18" name="Espace réservé du texte 2">
            <a:extLst>
              <a:ext uri="{FF2B5EF4-FFF2-40B4-BE49-F238E27FC236}">
                <a16:creationId xmlns:a16="http://schemas.microsoft.com/office/drawing/2014/main" id="{03215016-BF0C-4891-B367-085EA5CCBAA7}"/>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3"/>
              </a:buBlip>
            </a:pPr>
            <a:r>
              <a:rPr lang="fr-FR"/>
              <a:t>Cliquez pour modifier les styles du texte du masque</a:t>
            </a:r>
          </a:p>
          <a:p>
            <a:pPr lvl="1">
              <a:buBlip>
                <a:blip r:embed="rId3"/>
              </a:buBlip>
            </a:pPr>
            <a:r>
              <a:rPr lang="fr-FR"/>
              <a:t>Deuxième niveau</a:t>
            </a:r>
          </a:p>
          <a:p>
            <a:pPr lvl="2">
              <a:buBlip>
                <a:blip r:embed="rId3"/>
              </a:buBlip>
            </a:pPr>
            <a:r>
              <a:rPr lang="fr-FR"/>
              <a:t>Troisième niveau</a:t>
            </a:r>
          </a:p>
          <a:p>
            <a:pPr lvl="3">
              <a:buBlip>
                <a:blip r:embed="rId3"/>
              </a:buBlip>
            </a:pPr>
            <a:r>
              <a:rPr lang="fr-FR"/>
              <a:t>Quatrième niveau</a:t>
            </a:r>
          </a:p>
          <a:p>
            <a:pPr lvl="4">
              <a:buBlip>
                <a:blip r:embed="rId3"/>
              </a:buBlip>
            </a:pPr>
            <a:r>
              <a:rPr lang="fr-FR"/>
              <a:t>Cinquième niveau</a:t>
            </a:r>
            <a:endParaRPr lang="fr-FR" dirty="0"/>
          </a:p>
        </p:txBody>
      </p:sp>
    </p:spTree>
    <p:extLst>
      <p:ext uri="{BB962C8B-B14F-4D97-AF65-F5344CB8AC3E}">
        <p14:creationId xmlns:p14="http://schemas.microsoft.com/office/powerpoint/2010/main" val="1816431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re Petit et contenu">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C4D142D5-10AF-40EE-A0BE-78FFB40D81C0}"/>
              </a:ext>
            </a:extLst>
          </p:cNvPr>
          <p:cNvPicPr>
            <a:picLocks noChangeAspect="1"/>
          </p:cNvPicPr>
          <p:nvPr userDrawn="1"/>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9730" y="0"/>
            <a:ext cx="5166269" cy="1159099"/>
          </a:xfrm>
          <a:prstGeom prst="rect">
            <a:avLst/>
          </a:prstGeom>
        </p:spPr>
      </p:pic>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p:txBody>
          <a:bodyPr/>
          <a:lstStyle/>
          <a:p>
            <a:r>
              <a:rPr lang="fr-FR"/>
              <a:t>Modifiez le style du titre</a:t>
            </a:r>
          </a:p>
        </p:txBody>
      </p:sp>
      <p:sp>
        <p:nvSpPr>
          <p:cNvPr id="7" name="Rectangle 6">
            <a:extLst>
              <a:ext uri="{FF2B5EF4-FFF2-40B4-BE49-F238E27FC236}">
                <a16:creationId xmlns:a16="http://schemas.microsoft.com/office/drawing/2014/main" id="{400AE72A-7DF9-49A6-A549-E09B5B91B19F}"/>
              </a:ext>
            </a:extLst>
          </p:cNvPr>
          <p:cNvSpPr/>
          <p:nvPr userDrawn="1"/>
        </p:nvSpPr>
        <p:spPr>
          <a:xfrm>
            <a:off x="257856" y="1"/>
            <a:ext cx="470517" cy="5667324"/>
          </a:xfrm>
          <a:prstGeom prst="rect">
            <a:avLst/>
          </a:pr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endParaRPr lang="fr-FR" sz="2200" cap="all" baseline="0" dirty="0">
              <a:solidFill>
                <a:schemeClr val="bg1"/>
              </a:solidFill>
              <a:latin typeface="Franklin Gothic Demi" panose="020B0703020102020204" pitchFamily="34" charset="0"/>
            </a:endParaRPr>
          </a:p>
        </p:txBody>
      </p:sp>
      <p:sp>
        <p:nvSpPr>
          <p:cNvPr id="8" name="Forme libre : forme 7">
            <a:extLst>
              <a:ext uri="{FF2B5EF4-FFF2-40B4-BE49-F238E27FC236}">
                <a16:creationId xmlns:a16="http://schemas.microsoft.com/office/drawing/2014/main" id="{6FBFE696-6AA7-4061-8906-D677F8DB11D2}"/>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9" name="Image 8">
            <a:extLst>
              <a:ext uri="{FF2B5EF4-FFF2-40B4-BE49-F238E27FC236}">
                <a16:creationId xmlns:a16="http://schemas.microsoft.com/office/drawing/2014/main" id="{384FD09E-B174-4050-9DB8-EBA81570E6F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10" name="Espace réservé du numéro de diapositive 5">
            <a:extLst>
              <a:ext uri="{FF2B5EF4-FFF2-40B4-BE49-F238E27FC236}">
                <a16:creationId xmlns:a16="http://schemas.microsoft.com/office/drawing/2014/main" id="{FE0ACD1C-0090-4D66-8D41-E96578E5170D}"/>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1" name="Rectangle 10">
            <a:extLst>
              <a:ext uri="{FF2B5EF4-FFF2-40B4-BE49-F238E27FC236}">
                <a16:creationId xmlns:a16="http://schemas.microsoft.com/office/drawing/2014/main" id="{2ADF3A10-2511-496A-A638-A3D28F259365}"/>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2" name="Espace réservé du texte 5"/>
          <p:cNvSpPr>
            <a:spLocks noGrp="1"/>
          </p:cNvSpPr>
          <p:nvPr>
            <p:ph type="body" sz="quarter" idx="10" hasCustomPrompt="1"/>
          </p:nvPr>
        </p:nvSpPr>
        <p:spPr>
          <a:xfrm rot="16200000">
            <a:off x="-1410496" y="3395798"/>
            <a:ext cx="3807220" cy="304699"/>
          </a:xfr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14" name="Espace réservé du texte 2">
            <a:extLst>
              <a:ext uri="{FF2B5EF4-FFF2-40B4-BE49-F238E27FC236}">
                <a16:creationId xmlns:a16="http://schemas.microsoft.com/office/drawing/2014/main" id="{E0DD217E-FF92-42BF-99F7-51D1CEA64439}"/>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4"/>
              </a:buBlip>
            </a:pPr>
            <a:r>
              <a:rPr lang="fr-FR" dirty="0"/>
              <a:t>Modifier les styles du texte du masque</a:t>
            </a:r>
          </a:p>
          <a:p>
            <a:pPr lvl="1">
              <a:buSzPct val="100000"/>
              <a:buBlip>
                <a:blip r:embed="rId5"/>
              </a:buBlip>
            </a:pPr>
            <a:r>
              <a:rPr lang="fr-FR" dirty="0"/>
              <a:t>Deuxième niveau</a:t>
            </a:r>
          </a:p>
          <a:p>
            <a:pPr lvl="2">
              <a:buSzPct val="120000"/>
              <a:buBlip>
                <a:blip r:embed="rId6"/>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974488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Sommaire">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1278384" y="2082760"/>
            <a:ext cx="4665505" cy="3139321"/>
          </a:xfrm>
        </p:spPr>
        <p:txBody>
          <a:bodyPr wrap="square" anchor="t" anchorCtr="0">
            <a:spAutoFit/>
          </a:bodyPr>
          <a:lstStyle>
            <a:lvl1pPr algn="l">
              <a:lnSpc>
                <a:spcPct val="85000"/>
              </a:lnSpc>
              <a:defRPr sz="8000">
                <a:solidFill>
                  <a:schemeClr val="bg1"/>
                </a:solidFill>
                <a:latin typeface="Franklin Gothic Medium Cond" panose="020B0606030402020204" pitchFamily="34" charset="0"/>
              </a:defRPr>
            </a:lvl1pPr>
          </a:lstStyle>
          <a:p>
            <a:r>
              <a:rPr lang="fr-FR" dirty="0"/>
              <a:t>Modifiez le style du titre</a:t>
            </a:r>
          </a:p>
        </p:txBody>
      </p:sp>
      <p:sp>
        <p:nvSpPr>
          <p:cNvPr id="3" name="Sous-titre 2">
            <a:extLst>
              <a:ext uri="{FF2B5EF4-FFF2-40B4-BE49-F238E27FC236}">
                <a16:creationId xmlns:a16="http://schemas.microsoft.com/office/drawing/2014/main" id="{4DA7EDC5-226B-4643-852F-4798264BCCEE}"/>
              </a:ext>
            </a:extLst>
          </p:cNvPr>
          <p:cNvSpPr>
            <a:spLocks noGrp="1"/>
          </p:cNvSpPr>
          <p:nvPr>
            <p:ph type="subTitle" idx="1"/>
          </p:nvPr>
        </p:nvSpPr>
        <p:spPr>
          <a:xfrm>
            <a:off x="7335350" y="2029492"/>
            <a:ext cx="4610679" cy="664797"/>
          </a:xfrm>
          <a:noFill/>
        </p:spPr>
        <p:txBody>
          <a:bodyPr vert="horz" lIns="0" tIns="0" rIns="0" bIns="0" rtlCol="0">
            <a:spAutoFit/>
          </a:bodyPr>
          <a:lstStyle>
            <a:lvl1pPr>
              <a:defRPr lang="fr-FR" sz="2400" cap="all" baseline="0" dirty="0">
                <a:latin typeface="Franklin Gothic Book" panose="020B0503020102020204" pitchFamily="34" charset="0"/>
              </a:defRPr>
            </a:lvl1pPr>
          </a:lstStyle>
          <a:p>
            <a:pPr marL="342900" lvl="0" indent="-342900">
              <a:spcBef>
                <a:spcPts val="1800"/>
              </a:spcBef>
              <a:buBlip>
                <a:blip r:embed="rId2"/>
              </a:buBlip>
            </a:pPr>
            <a:r>
              <a:rPr lang="fr-FR" dirty="0"/>
              <a:t>Modifiez le style des sous-titres du masque</a:t>
            </a: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0199715">
            <a:off x="2293323" y="1249976"/>
            <a:ext cx="4273653" cy="315409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653" h="3154090">
                <a:moveTo>
                  <a:pt x="3142373" y="2022"/>
                </a:moveTo>
                <a:lnTo>
                  <a:pt x="4273653" y="0"/>
                </a:lnTo>
                <a:lnTo>
                  <a:pt x="4248504" y="3154090"/>
                </a:lnTo>
                <a:lnTo>
                  <a:pt x="0" y="3121165"/>
                </a:lnTo>
                <a:cubicBezTo>
                  <a:pt x="7060" y="2897618"/>
                  <a:pt x="20169" y="2326607"/>
                  <a:pt x="24947" y="2165925"/>
                </a:cubicBez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9621805">
            <a:off x="2875039" y="3708985"/>
            <a:ext cx="777764" cy="987845"/>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Lst>
            <a:ahLst/>
            <a:cxnLst>
              <a:cxn ang="0">
                <a:pos x="connsiteX0" y="connsiteY0"/>
              </a:cxn>
              <a:cxn ang="0">
                <a:pos x="connsiteX1" y="connsiteY1"/>
              </a:cxn>
              <a:cxn ang="0">
                <a:pos x="connsiteX2" y="connsiteY2"/>
              </a:cxn>
            </a:cxnLst>
            <a:rect l="l" t="t" r="r" b="b"/>
            <a:pathLst>
              <a:path w="838695" h="1065233">
                <a:moveTo>
                  <a:pt x="0" y="28875"/>
                </a:moveTo>
                <a:lnTo>
                  <a:pt x="785232" y="0"/>
                </a:lnTo>
                <a:lnTo>
                  <a:pt x="838695" y="1065233"/>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9621805">
            <a:off x="3917771" y="573900"/>
            <a:ext cx="2151899" cy="1067826"/>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Lst>
            <a:ahLst/>
            <a:cxnLst>
              <a:cxn ang="0">
                <a:pos x="connsiteX0" y="connsiteY0"/>
              </a:cxn>
              <a:cxn ang="0">
                <a:pos x="connsiteX1" y="connsiteY1"/>
              </a:cxn>
              <a:cxn ang="0">
                <a:pos x="connsiteX2" y="connsiteY2"/>
              </a:cxn>
            </a:cxnLst>
            <a:rect l="l" t="t" r="r" b="b"/>
            <a:pathLst>
              <a:path w="2320480" h="1151481">
                <a:moveTo>
                  <a:pt x="0" y="0"/>
                </a:moveTo>
                <a:lnTo>
                  <a:pt x="71725" y="1151481"/>
                </a:lnTo>
                <a:lnTo>
                  <a:pt x="2320480" y="1032690"/>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0199715">
            <a:off x="2129109" y="1163703"/>
            <a:ext cx="4273682" cy="317191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682" h="3171910">
                <a:moveTo>
                  <a:pt x="3263589" y="7287"/>
                </a:moveTo>
                <a:lnTo>
                  <a:pt x="4273682" y="0"/>
                </a:lnTo>
                <a:lnTo>
                  <a:pt x="4251788" y="3171910"/>
                </a:lnTo>
                <a:lnTo>
                  <a:pt x="29" y="3121165"/>
                </a:lnTo>
                <a:cubicBezTo>
                  <a:pt x="-768" y="2779206"/>
                  <a:pt x="15282" y="2666189"/>
                  <a:pt x="14486" y="2324230"/>
                </a:cubicBez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9F5348F4-7622-4E03-9DF7-A8D13EF063C7}"/>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3" name="Espace réservé du numéro de diapositive 5">
            <a:extLst>
              <a:ext uri="{FF2B5EF4-FFF2-40B4-BE49-F238E27FC236}">
                <a16:creationId xmlns:a16="http://schemas.microsoft.com/office/drawing/2014/main" id="{981DD15F-3B96-4AC7-9E77-B88D20848E65}"/>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4063848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re de parti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40F9F01-DB41-4249-AD7C-B47F315680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92821" y="5841766"/>
            <a:ext cx="3776679" cy="383635"/>
          </a:xfrm>
          <a:prstGeom prst="rect">
            <a:avLst/>
          </a:prstGeom>
        </p:spPr>
      </p:pic>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7111043" y="1689470"/>
            <a:ext cx="4078067" cy="1151084"/>
          </a:xfrm>
        </p:spPr>
        <p:txBody>
          <a:bodyPr wrap="square" anchor="t" anchorCtr="0">
            <a:spAutoFit/>
          </a:bodyPr>
          <a:lstStyle>
            <a:lvl1pPr algn="l">
              <a:lnSpc>
                <a:spcPct val="85000"/>
              </a:lnSpc>
              <a:defRPr sz="4400">
                <a:solidFill>
                  <a:schemeClr val="bg2"/>
                </a:solidFill>
                <a:latin typeface="Franklin Gothic Medium Cond" panose="020B0606030402020204" pitchFamily="34" charset="0"/>
              </a:defRPr>
            </a:lvl1pPr>
          </a:lstStyle>
          <a:p>
            <a:r>
              <a:rPr lang="fr-FR" dirty="0"/>
              <a:t>Modifiez le style du titre</a:t>
            </a: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1387908" flipH="1">
            <a:off x="5792720" y="628062"/>
            <a:ext cx="5499538" cy="4116391"/>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2389 h 3174813"/>
              <a:gd name="connsiteX1" fmla="*/ 483127 w 4745718"/>
              <a:gd name="connsiteY1" fmla="*/ 0 h 3174813"/>
              <a:gd name="connsiteX2" fmla="*/ 4745718 w 4745718"/>
              <a:gd name="connsiteY2" fmla="*/ 20723 h 3174813"/>
              <a:gd name="connsiteX3" fmla="*/ 4720569 w 4745718"/>
              <a:gd name="connsiteY3" fmla="*/ 3174813 h 3174813"/>
              <a:gd name="connsiteX4" fmla="*/ 472065 w 4745718"/>
              <a:gd name="connsiteY4" fmla="*/ 3141888 h 3174813"/>
              <a:gd name="connsiteX5" fmla="*/ 497012 w 4745718"/>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5" fmla="*/ 24947 w 4273653"/>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0" fmla="*/ 0 w 4263566"/>
              <a:gd name="connsiteY0" fmla="*/ 922355 h 3184764"/>
              <a:gd name="connsiteX1" fmla="*/ 975 w 4263566"/>
              <a:gd name="connsiteY1" fmla="*/ 0 h 3184764"/>
              <a:gd name="connsiteX2" fmla="*/ 4263566 w 4263566"/>
              <a:gd name="connsiteY2" fmla="*/ 20723 h 3184764"/>
              <a:gd name="connsiteX3" fmla="*/ 4238417 w 4263566"/>
              <a:gd name="connsiteY3" fmla="*/ 3174813 h 3184764"/>
              <a:gd name="connsiteX4" fmla="*/ 3106091 w 4263566"/>
              <a:gd name="connsiteY4" fmla="*/ 3184764 h 3184764"/>
              <a:gd name="connsiteX0" fmla="*/ 0 w 4263566"/>
              <a:gd name="connsiteY0" fmla="*/ 922355 h 3191268"/>
              <a:gd name="connsiteX1" fmla="*/ 975 w 4263566"/>
              <a:gd name="connsiteY1" fmla="*/ 0 h 3191268"/>
              <a:gd name="connsiteX2" fmla="*/ 4263566 w 4263566"/>
              <a:gd name="connsiteY2" fmla="*/ 20723 h 3191268"/>
              <a:gd name="connsiteX3" fmla="*/ 4239434 w 4263566"/>
              <a:gd name="connsiteY3" fmla="*/ 3191268 h 3191268"/>
              <a:gd name="connsiteX4" fmla="*/ 3106091 w 4263566"/>
              <a:gd name="connsiteY4" fmla="*/ 3184764 h 3191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566" h="3191268">
                <a:moveTo>
                  <a:pt x="0" y="922355"/>
                </a:moveTo>
                <a:lnTo>
                  <a:pt x="975" y="0"/>
                </a:lnTo>
                <a:lnTo>
                  <a:pt x="4263566" y="20723"/>
                </a:lnTo>
                <a:lnTo>
                  <a:pt x="4239434" y="3191268"/>
                </a:lnTo>
                <a:lnTo>
                  <a:pt x="3106091" y="3184764"/>
                </a:ln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10800000">
            <a:off x="6217572" y="4407668"/>
            <a:ext cx="779946" cy="354497"/>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 name="connsiteX0" fmla="*/ 0 w 812028"/>
              <a:gd name="connsiteY0" fmla="*/ 28875 h 296357"/>
              <a:gd name="connsiteX1" fmla="*/ 785232 w 812028"/>
              <a:gd name="connsiteY1" fmla="*/ 0 h 296357"/>
              <a:gd name="connsiteX2" fmla="*/ 812028 w 812028"/>
              <a:gd name="connsiteY2" fmla="*/ 296357 h 296357"/>
              <a:gd name="connsiteX0" fmla="*/ 0 w 652030"/>
              <a:gd name="connsiteY0" fmla="*/ 33320 h 296357"/>
              <a:gd name="connsiteX1" fmla="*/ 625234 w 652030"/>
              <a:gd name="connsiteY1" fmla="*/ 0 h 296357"/>
              <a:gd name="connsiteX2" fmla="*/ 652030 w 652030"/>
              <a:gd name="connsiteY2" fmla="*/ 296357 h 296357"/>
            </a:gdLst>
            <a:ahLst/>
            <a:cxnLst>
              <a:cxn ang="0">
                <a:pos x="connsiteX0" y="connsiteY0"/>
              </a:cxn>
              <a:cxn ang="0">
                <a:pos x="connsiteX1" y="connsiteY1"/>
              </a:cxn>
              <a:cxn ang="0">
                <a:pos x="connsiteX2" y="connsiteY2"/>
              </a:cxn>
            </a:cxnLst>
            <a:rect l="l" t="t" r="r" b="b"/>
            <a:pathLst>
              <a:path w="652030" h="296357">
                <a:moveTo>
                  <a:pt x="0" y="33320"/>
                </a:moveTo>
                <a:lnTo>
                  <a:pt x="625234" y="0"/>
                </a:lnTo>
                <a:lnTo>
                  <a:pt x="652030" y="29635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10365818" flipH="1">
            <a:off x="5532934" y="602423"/>
            <a:ext cx="1943686" cy="2086180"/>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 name="connsiteX0" fmla="*/ 0 w 2346439"/>
              <a:gd name="connsiteY0" fmla="*/ 0 h 1744033"/>
              <a:gd name="connsiteX1" fmla="*/ 97684 w 2346439"/>
              <a:gd name="connsiteY1" fmla="*/ 1744033 h 1744033"/>
              <a:gd name="connsiteX2" fmla="*/ 2346439 w 2346439"/>
              <a:gd name="connsiteY2" fmla="*/ 1625242 h 1744033"/>
              <a:gd name="connsiteX0" fmla="*/ 0 w 1624908"/>
              <a:gd name="connsiteY0" fmla="*/ 0 h 1744033"/>
              <a:gd name="connsiteX1" fmla="*/ 97684 w 1624908"/>
              <a:gd name="connsiteY1" fmla="*/ 1744033 h 1744033"/>
              <a:gd name="connsiteX2" fmla="*/ 1624908 w 1624908"/>
              <a:gd name="connsiteY2" fmla="*/ 1658617 h 1744033"/>
            </a:gdLst>
            <a:ahLst/>
            <a:cxnLst>
              <a:cxn ang="0">
                <a:pos x="connsiteX0" y="connsiteY0"/>
              </a:cxn>
              <a:cxn ang="0">
                <a:pos x="connsiteX1" y="connsiteY1"/>
              </a:cxn>
              <a:cxn ang="0">
                <a:pos x="connsiteX2" y="connsiteY2"/>
              </a:cxn>
            </a:cxnLst>
            <a:rect l="l" t="t" r="r" b="b"/>
            <a:pathLst>
              <a:path w="1624908" h="1744033">
                <a:moveTo>
                  <a:pt x="0" y="0"/>
                </a:moveTo>
                <a:lnTo>
                  <a:pt x="97684" y="1744033"/>
                </a:lnTo>
                <a:lnTo>
                  <a:pt x="1624908" y="165861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1387908" flipH="1">
            <a:off x="5976862" y="776461"/>
            <a:ext cx="5496972" cy="4117192"/>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7679 h 3190673"/>
              <a:gd name="connsiteX1" fmla="*/ 467660 w 4723510"/>
              <a:gd name="connsiteY1" fmla="*/ 0 h 3190673"/>
              <a:gd name="connsiteX2" fmla="*/ 4723510 w 4723510"/>
              <a:gd name="connsiteY2" fmla="*/ 18763 h 3190673"/>
              <a:gd name="connsiteX3" fmla="*/ 4701616 w 4723510"/>
              <a:gd name="connsiteY3" fmla="*/ 3190673 h 3190673"/>
              <a:gd name="connsiteX4" fmla="*/ 449857 w 4723510"/>
              <a:gd name="connsiteY4" fmla="*/ 3139928 h 3190673"/>
              <a:gd name="connsiteX5" fmla="*/ 464314 w 4723510"/>
              <a:gd name="connsiteY5" fmla="*/ 2342993 h 3190673"/>
              <a:gd name="connsiteX0" fmla="*/ 12106 w 4273682"/>
              <a:gd name="connsiteY0" fmla="*/ 800884 h 3190673"/>
              <a:gd name="connsiteX1" fmla="*/ 17832 w 4273682"/>
              <a:gd name="connsiteY1" fmla="*/ 0 h 3190673"/>
              <a:gd name="connsiteX2" fmla="*/ 4273682 w 4273682"/>
              <a:gd name="connsiteY2" fmla="*/ 18763 h 3190673"/>
              <a:gd name="connsiteX3" fmla="*/ 4251788 w 4273682"/>
              <a:gd name="connsiteY3" fmla="*/ 3190673 h 3190673"/>
              <a:gd name="connsiteX4" fmla="*/ 29 w 4273682"/>
              <a:gd name="connsiteY4" fmla="*/ 3139928 h 3190673"/>
              <a:gd name="connsiteX5" fmla="*/ 14486 w 4273682"/>
              <a:gd name="connsiteY5" fmla="*/ 2342993 h 3190673"/>
              <a:gd name="connsiteX0" fmla="*/ 12077 w 4273653"/>
              <a:gd name="connsiteY0" fmla="*/ 800884 h 3190673"/>
              <a:gd name="connsiteX1" fmla="*/ 17803 w 4273653"/>
              <a:gd name="connsiteY1" fmla="*/ 0 h 3190673"/>
              <a:gd name="connsiteX2" fmla="*/ 4273653 w 4273653"/>
              <a:gd name="connsiteY2" fmla="*/ 18763 h 3190673"/>
              <a:gd name="connsiteX3" fmla="*/ 4251759 w 4273653"/>
              <a:gd name="connsiteY3" fmla="*/ 3190673 h 3190673"/>
              <a:gd name="connsiteX4" fmla="*/ 0 w 4273653"/>
              <a:gd name="connsiteY4" fmla="*/ 3139928 h 3190673"/>
              <a:gd name="connsiteX0" fmla="*/ 0 w 4261576"/>
              <a:gd name="connsiteY0" fmla="*/ 800884 h 3191890"/>
              <a:gd name="connsiteX1" fmla="*/ 5726 w 4261576"/>
              <a:gd name="connsiteY1" fmla="*/ 0 h 3191890"/>
              <a:gd name="connsiteX2" fmla="*/ 4261576 w 4261576"/>
              <a:gd name="connsiteY2" fmla="*/ 18763 h 3191890"/>
              <a:gd name="connsiteX3" fmla="*/ 4239682 w 4261576"/>
              <a:gd name="connsiteY3" fmla="*/ 3190673 h 3191890"/>
              <a:gd name="connsiteX4" fmla="*/ 3224413 w 4261576"/>
              <a:gd name="connsiteY4" fmla="*/ 3191890 h 31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1576" h="3191890">
                <a:moveTo>
                  <a:pt x="0" y="800884"/>
                </a:moveTo>
                <a:cubicBezTo>
                  <a:pt x="1909" y="533923"/>
                  <a:pt x="3817" y="266961"/>
                  <a:pt x="5726" y="0"/>
                </a:cubicBezTo>
                <a:lnTo>
                  <a:pt x="4261576" y="18763"/>
                </a:lnTo>
                <a:lnTo>
                  <a:pt x="4239682" y="3190673"/>
                </a:lnTo>
                <a:lnTo>
                  <a:pt x="3224413" y="3191890"/>
                </a:ln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AutoShape 3">
            <a:extLst>
              <a:ext uri="{FF2B5EF4-FFF2-40B4-BE49-F238E27FC236}">
                <a16:creationId xmlns:a16="http://schemas.microsoft.com/office/drawing/2014/main" id="{7CD624FD-F845-44F6-8F79-34267B1B011D}"/>
              </a:ext>
            </a:extLst>
          </p:cNvPr>
          <p:cNvSpPr>
            <a:spLocks noChangeAspect="1" noChangeArrowheads="1" noTextEdit="1"/>
          </p:cNvSpPr>
          <p:nvPr userDrawn="1"/>
        </p:nvSpPr>
        <p:spPr bwMode="auto">
          <a:xfrm>
            <a:off x="6970713" y="5626100"/>
            <a:ext cx="2413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 name="Rectangle 14">
            <a:extLst>
              <a:ext uri="{FF2B5EF4-FFF2-40B4-BE49-F238E27FC236}">
                <a16:creationId xmlns:a16="http://schemas.microsoft.com/office/drawing/2014/main" id="{0C815584-0A49-4762-817D-6AF30F8D10AD}"/>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7" name="Espace réservé du numéro de diapositive 5">
            <a:extLst>
              <a:ext uri="{FF2B5EF4-FFF2-40B4-BE49-F238E27FC236}">
                <a16:creationId xmlns:a16="http://schemas.microsoft.com/office/drawing/2014/main" id="{F758141D-8793-428E-A484-83949F99BAD7}"/>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3737086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re de partie">
    <p:bg>
      <p:bgRef idx="1001">
        <a:schemeClr val="bg1"/>
      </p:bgRef>
    </p:bg>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13" name="AutoShape 3">
            <a:extLst>
              <a:ext uri="{FF2B5EF4-FFF2-40B4-BE49-F238E27FC236}">
                <a16:creationId xmlns:a16="http://schemas.microsoft.com/office/drawing/2014/main" id="{7CD624FD-F845-44F6-8F79-34267B1B011D}"/>
              </a:ext>
            </a:extLst>
          </p:cNvPr>
          <p:cNvSpPr>
            <a:spLocks noChangeAspect="1" noChangeArrowheads="1" noTextEdit="1"/>
          </p:cNvSpPr>
          <p:nvPr userDrawn="1"/>
        </p:nvSpPr>
        <p:spPr bwMode="auto">
          <a:xfrm>
            <a:off x="6970713" y="5626100"/>
            <a:ext cx="2413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7111043" y="1027294"/>
            <a:ext cx="4078067" cy="1046440"/>
          </a:xfrm>
        </p:spPr>
        <p:txBody>
          <a:bodyPr wrap="square" anchor="t" anchorCtr="0">
            <a:spAutoFit/>
          </a:bodyPr>
          <a:lstStyle>
            <a:lvl1pPr algn="l">
              <a:lnSpc>
                <a:spcPct val="85000"/>
              </a:lnSpc>
              <a:defRPr sz="4000">
                <a:solidFill>
                  <a:schemeClr val="bg2"/>
                </a:solidFill>
                <a:latin typeface="Franklin Gothic Medium Cond" panose="020B0606030402020204" pitchFamily="34" charset="0"/>
              </a:defRPr>
            </a:lvl1pPr>
          </a:lstStyle>
          <a:p>
            <a:r>
              <a:rPr lang="fr-FR" dirty="0"/>
              <a:t>Modifiez le style du titre</a:t>
            </a:r>
          </a:p>
        </p:txBody>
      </p:sp>
      <p:pic>
        <p:nvPicPr>
          <p:cNvPr id="17" name="Image 16">
            <a:extLst>
              <a:ext uri="{FF2B5EF4-FFF2-40B4-BE49-F238E27FC236}">
                <a16:creationId xmlns:a16="http://schemas.microsoft.com/office/drawing/2014/main" id="{F49775B0-D8DB-40FE-91A5-6A036024BD4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92821" y="5841766"/>
            <a:ext cx="3776679" cy="383635"/>
          </a:xfrm>
          <a:prstGeom prst="rect">
            <a:avLst/>
          </a:prstGeom>
        </p:spPr>
      </p:pic>
      <p:sp>
        <p:nvSpPr>
          <p:cNvPr id="18" name="Rectangle 17">
            <a:extLst>
              <a:ext uri="{FF2B5EF4-FFF2-40B4-BE49-F238E27FC236}">
                <a16:creationId xmlns:a16="http://schemas.microsoft.com/office/drawing/2014/main" id="{73DBBEB1-B1F3-4949-827F-44407F00BBE5}"/>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9" name="Espace réservé du numéro de diapositive 5">
            <a:extLst>
              <a:ext uri="{FF2B5EF4-FFF2-40B4-BE49-F238E27FC236}">
                <a16:creationId xmlns:a16="http://schemas.microsoft.com/office/drawing/2014/main" id="{E5000758-E6BA-4C8F-9232-B76B5DA39022}"/>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21" name="Rectangle 13">
            <a:extLst>
              <a:ext uri="{FF2B5EF4-FFF2-40B4-BE49-F238E27FC236}">
                <a16:creationId xmlns:a16="http://schemas.microsoft.com/office/drawing/2014/main" id="{6510A45F-6DB8-40E1-9F8A-C6505D787907}"/>
              </a:ext>
            </a:extLst>
          </p:cNvPr>
          <p:cNvSpPr/>
          <p:nvPr userDrawn="1"/>
        </p:nvSpPr>
        <p:spPr>
          <a:xfrm rot="21387908" flipH="1">
            <a:off x="5896857" y="413176"/>
            <a:ext cx="5499771" cy="216000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7679 h 3190673"/>
              <a:gd name="connsiteX1" fmla="*/ 467660 w 4723510"/>
              <a:gd name="connsiteY1" fmla="*/ 0 h 3190673"/>
              <a:gd name="connsiteX2" fmla="*/ 4723510 w 4723510"/>
              <a:gd name="connsiteY2" fmla="*/ 18763 h 3190673"/>
              <a:gd name="connsiteX3" fmla="*/ 4701616 w 4723510"/>
              <a:gd name="connsiteY3" fmla="*/ 3190673 h 3190673"/>
              <a:gd name="connsiteX4" fmla="*/ 449857 w 4723510"/>
              <a:gd name="connsiteY4" fmla="*/ 3139928 h 3190673"/>
              <a:gd name="connsiteX5" fmla="*/ 464314 w 4723510"/>
              <a:gd name="connsiteY5" fmla="*/ 2342993 h 3190673"/>
              <a:gd name="connsiteX0" fmla="*/ 12106 w 4273682"/>
              <a:gd name="connsiteY0" fmla="*/ 800884 h 3190673"/>
              <a:gd name="connsiteX1" fmla="*/ 17832 w 4273682"/>
              <a:gd name="connsiteY1" fmla="*/ 0 h 3190673"/>
              <a:gd name="connsiteX2" fmla="*/ 4273682 w 4273682"/>
              <a:gd name="connsiteY2" fmla="*/ 18763 h 3190673"/>
              <a:gd name="connsiteX3" fmla="*/ 4251788 w 4273682"/>
              <a:gd name="connsiteY3" fmla="*/ 3190673 h 3190673"/>
              <a:gd name="connsiteX4" fmla="*/ 29 w 4273682"/>
              <a:gd name="connsiteY4" fmla="*/ 3139928 h 3190673"/>
              <a:gd name="connsiteX5" fmla="*/ 14486 w 4273682"/>
              <a:gd name="connsiteY5" fmla="*/ 2342993 h 3190673"/>
              <a:gd name="connsiteX0" fmla="*/ 12077 w 4273653"/>
              <a:gd name="connsiteY0" fmla="*/ 800884 h 3190673"/>
              <a:gd name="connsiteX1" fmla="*/ 17803 w 4273653"/>
              <a:gd name="connsiteY1" fmla="*/ 0 h 3190673"/>
              <a:gd name="connsiteX2" fmla="*/ 4273653 w 4273653"/>
              <a:gd name="connsiteY2" fmla="*/ 18763 h 3190673"/>
              <a:gd name="connsiteX3" fmla="*/ 4251759 w 4273653"/>
              <a:gd name="connsiteY3" fmla="*/ 3190673 h 3190673"/>
              <a:gd name="connsiteX4" fmla="*/ 0 w 4273653"/>
              <a:gd name="connsiteY4" fmla="*/ 3139928 h 3190673"/>
              <a:gd name="connsiteX0" fmla="*/ 0 w 4261576"/>
              <a:gd name="connsiteY0" fmla="*/ 800884 h 3191890"/>
              <a:gd name="connsiteX1" fmla="*/ 5726 w 4261576"/>
              <a:gd name="connsiteY1" fmla="*/ 0 h 3191890"/>
              <a:gd name="connsiteX2" fmla="*/ 4261576 w 4261576"/>
              <a:gd name="connsiteY2" fmla="*/ 18763 h 3191890"/>
              <a:gd name="connsiteX3" fmla="*/ 4239682 w 4261576"/>
              <a:gd name="connsiteY3" fmla="*/ 3190673 h 3191890"/>
              <a:gd name="connsiteX4" fmla="*/ 3224413 w 4261576"/>
              <a:gd name="connsiteY4" fmla="*/ 3191890 h 3191890"/>
              <a:gd name="connsiteX0" fmla="*/ 0 w 4265450"/>
              <a:gd name="connsiteY0" fmla="*/ 598810 h 3191890"/>
              <a:gd name="connsiteX1" fmla="*/ 9600 w 4265450"/>
              <a:gd name="connsiteY1" fmla="*/ 0 h 3191890"/>
              <a:gd name="connsiteX2" fmla="*/ 4265450 w 4265450"/>
              <a:gd name="connsiteY2" fmla="*/ 18763 h 3191890"/>
              <a:gd name="connsiteX3" fmla="*/ 4243556 w 4265450"/>
              <a:gd name="connsiteY3" fmla="*/ 3190673 h 3191890"/>
              <a:gd name="connsiteX4" fmla="*/ 3228287 w 4265450"/>
              <a:gd name="connsiteY4" fmla="*/ 3191890 h 3191890"/>
              <a:gd name="connsiteX0" fmla="*/ 0 w 4263746"/>
              <a:gd name="connsiteY0" fmla="*/ 835454 h 3191890"/>
              <a:gd name="connsiteX1" fmla="*/ 7896 w 4263746"/>
              <a:gd name="connsiteY1" fmla="*/ 0 h 3191890"/>
              <a:gd name="connsiteX2" fmla="*/ 4263746 w 4263746"/>
              <a:gd name="connsiteY2" fmla="*/ 18763 h 3191890"/>
              <a:gd name="connsiteX3" fmla="*/ 4241852 w 4263746"/>
              <a:gd name="connsiteY3" fmla="*/ 3190673 h 3191890"/>
              <a:gd name="connsiteX4" fmla="*/ 3226583 w 4263746"/>
              <a:gd name="connsiteY4" fmla="*/ 3191890 h 3191890"/>
              <a:gd name="connsiteX0" fmla="*/ 0 w 4263746"/>
              <a:gd name="connsiteY0" fmla="*/ 835454 h 3191890"/>
              <a:gd name="connsiteX1" fmla="*/ 7896 w 4263746"/>
              <a:gd name="connsiteY1" fmla="*/ 0 h 3191890"/>
              <a:gd name="connsiteX2" fmla="*/ 4263746 w 4263746"/>
              <a:gd name="connsiteY2" fmla="*/ 18763 h 3191890"/>
              <a:gd name="connsiteX3" fmla="*/ 4244304 w 4263746"/>
              <a:gd name="connsiteY3" fmla="*/ 2394183 h 3191890"/>
              <a:gd name="connsiteX4" fmla="*/ 3226583 w 4263746"/>
              <a:gd name="connsiteY4" fmla="*/ 3191890 h 3191890"/>
              <a:gd name="connsiteX0" fmla="*/ 0 w 4263746"/>
              <a:gd name="connsiteY0" fmla="*/ 835454 h 2394183"/>
              <a:gd name="connsiteX1" fmla="*/ 7896 w 4263746"/>
              <a:gd name="connsiteY1" fmla="*/ 0 h 2394183"/>
              <a:gd name="connsiteX2" fmla="*/ 4263746 w 4263746"/>
              <a:gd name="connsiteY2" fmla="*/ 18763 h 2394183"/>
              <a:gd name="connsiteX3" fmla="*/ 4244304 w 4263746"/>
              <a:gd name="connsiteY3" fmla="*/ 2394183 h 2394183"/>
              <a:gd name="connsiteX4" fmla="*/ 2789258 w 4263746"/>
              <a:gd name="connsiteY4" fmla="*/ 2383825 h 2394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746" h="2394183">
                <a:moveTo>
                  <a:pt x="0" y="835454"/>
                </a:moveTo>
                <a:cubicBezTo>
                  <a:pt x="1909" y="568493"/>
                  <a:pt x="5987" y="266961"/>
                  <a:pt x="7896" y="0"/>
                </a:cubicBezTo>
                <a:lnTo>
                  <a:pt x="4263746" y="18763"/>
                </a:lnTo>
                <a:lnTo>
                  <a:pt x="4244304" y="2394183"/>
                </a:lnTo>
                <a:lnTo>
                  <a:pt x="2789258" y="2383825"/>
                </a:ln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8">
            <a:extLst>
              <a:ext uri="{FF2B5EF4-FFF2-40B4-BE49-F238E27FC236}">
                <a16:creationId xmlns:a16="http://schemas.microsoft.com/office/drawing/2014/main" id="{9AD9AFC4-6D19-4FAF-9285-926B4E2EFCA7}"/>
              </a:ext>
            </a:extLst>
          </p:cNvPr>
          <p:cNvSpPr/>
          <p:nvPr userDrawn="1"/>
        </p:nvSpPr>
        <p:spPr>
          <a:xfrm rot="21387908" flipH="1">
            <a:off x="5729074" y="630020"/>
            <a:ext cx="5499538" cy="205200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2389 h 3174813"/>
              <a:gd name="connsiteX1" fmla="*/ 483127 w 4745718"/>
              <a:gd name="connsiteY1" fmla="*/ 0 h 3174813"/>
              <a:gd name="connsiteX2" fmla="*/ 4745718 w 4745718"/>
              <a:gd name="connsiteY2" fmla="*/ 20723 h 3174813"/>
              <a:gd name="connsiteX3" fmla="*/ 4720569 w 4745718"/>
              <a:gd name="connsiteY3" fmla="*/ 3174813 h 3174813"/>
              <a:gd name="connsiteX4" fmla="*/ 472065 w 4745718"/>
              <a:gd name="connsiteY4" fmla="*/ 3141888 h 3174813"/>
              <a:gd name="connsiteX5" fmla="*/ 497012 w 4745718"/>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5" fmla="*/ 24947 w 4273653"/>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0" fmla="*/ 0 w 4263566"/>
              <a:gd name="connsiteY0" fmla="*/ 922355 h 3184764"/>
              <a:gd name="connsiteX1" fmla="*/ 975 w 4263566"/>
              <a:gd name="connsiteY1" fmla="*/ 0 h 3184764"/>
              <a:gd name="connsiteX2" fmla="*/ 4263566 w 4263566"/>
              <a:gd name="connsiteY2" fmla="*/ 20723 h 3184764"/>
              <a:gd name="connsiteX3" fmla="*/ 4238417 w 4263566"/>
              <a:gd name="connsiteY3" fmla="*/ 3174813 h 3184764"/>
              <a:gd name="connsiteX4" fmla="*/ 3106091 w 4263566"/>
              <a:gd name="connsiteY4" fmla="*/ 3184764 h 3184764"/>
              <a:gd name="connsiteX0" fmla="*/ 0 w 4263566"/>
              <a:gd name="connsiteY0" fmla="*/ 922355 h 3191268"/>
              <a:gd name="connsiteX1" fmla="*/ 975 w 4263566"/>
              <a:gd name="connsiteY1" fmla="*/ 0 h 3191268"/>
              <a:gd name="connsiteX2" fmla="*/ 4263566 w 4263566"/>
              <a:gd name="connsiteY2" fmla="*/ 20723 h 3191268"/>
              <a:gd name="connsiteX3" fmla="*/ 4239434 w 4263566"/>
              <a:gd name="connsiteY3" fmla="*/ 3191268 h 3191268"/>
              <a:gd name="connsiteX4" fmla="*/ 3106091 w 4263566"/>
              <a:gd name="connsiteY4" fmla="*/ 3184764 h 3191268"/>
              <a:gd name="connsiteX0" fmla="*/ 0 w 4263566"/>
              <a:gd name="connsiteY0" fmla="*/ 922355 h 3184764"/>
              <a:gd name="connsiteX1" fmla="*/ 975 w 4263566"/>
              <a:gd name="connsiteY1" fmla="*/ 0 h 3184764"/>
              <a:gd name="connsiteX2" fmla="*/ 4263566 w 4263566"/>
              <a:gd name="connsiteY2" fmla="*/ 20723 h 3184764"/>
              <a:gd name="connsiteX3" fmla="*/ 4232566 w 4263566"/>
              <a:gd name="connsiteY3" fmla="*/ 2313567 h 3184764"/>
              <a:gd name="connsiteX4" fmla="*/ 3106091 w 4263566"/>
              <a:gd name="connsiteY4" fmla="*/ 3184764 h 3184764"/>
              <a:gd name="connsiteX0" fmla="*/ 0 w 4263566"/>
              <a:gd name="connsiteY0" fmla="*/ 922355 h 2313567"/>
              <a:gd name="connsiteX1" fmla="*/ 975 w 4263566"/>
              <a:gd name="connsiteY1" fmla="*/ 0 h 2313567"/>
              <a:gd name="connsiteX2" fmla="*/ 4263566 w 4263566"/>
              <a:gd name="connsiteY2" fmla="*/ 20723 h 2313567"/>
              <a:gd name="connsiteX3" fmla="*/ 4232566 w 4263566"/>
              <a:gd name="connsiteY3" fmla="*/ 2313567 h 2313567"/>
              <a:gd name="connsiteX4" fmla="*/ 3125216 w 4263566"/>
              <a:gd name="connsiteY4" fmla="*/ 2309762 h 23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566" h="2313567">
                <a:moveTo>
                  <a:pt x="0" y="922355"/>
                </a:moveTo>
                <a:lnTo>
                  <a:pt x="975" y="0"/>
                </a:lnTo>
                <a:lnTo>
                  <a:pt x="4263566" y="20723"/>
                </a:lnTo>
                <a:lnTo>
                  <a:pt x="4232566" y="2313567"/>
                </a:lnTo>
                <a:lnTo>
                  <a:pt x="3125216" y="2309762"/>
                </a:ln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orme libre : forme 10">
            <a:extLst>
              <a:ext uri="{FF2B5EF4-FFF2-40B4-BE49-F238E27FC236}">
                <a16:creationId xmlns:a16="http://schemas.microsoft.com/office/drawing/2014/main" id="{0C6EC3A6-502D-42E0-BF83-B9E422DC5268}"/>
              </a:ext>
            </a:extLst>
          </p:cNvPr>
          <p:cNvSpPr/>
          <p:nvPr userDrawn="1"/>
        </p:nvSpPr>
        <p:spPr>
          <a:xfrm rot="4602852" flipH="1">
            <a:off x="10746614" y="538484"/>
            <a:ext cx="771331" cy="375096"/>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 name="connsiteX0" fmla="*/ 0 w 812028"/>
              <a:gd name="connsiteY0" fmla="*/ 28875 h 296357"/>
              <a:gd name="connsiteX1" fmla="*/ 785232 w 812028"/>
              <a:gd name="connsiteY1" fmla="*/ 0 h 296357"/>
              <a:gd name="connsiteX2" fmla="*/ 812028 w 812028"/>
              <a:gd name="connsiteY2" fmla="*/ 296357 h 296357"/>
              <a:gd name="connsiteX0" fmla="*/ 0 w 652030"/>
              <a:gd name="connsiteY0" fmla="*/ 33320 h 296357"/>
              <a:gd name="connsiteX1" fmla="*/ 625234 w 652030"/>
              <a:gd name="connsiteY1" fmla="*/ 0 h 296357"/>
              <a:gd name="connsiteX2" fmla="*/ 652030 w 652030"/>
              <a:gd name="connsiteY2" fmla="*/ 296357 h 296357"/>
              <a:gd name="connsiteX0" fmla="*/ 0 w 666250"/>
              <a:gd name="connsiteY0" fmla="*/ 162012 h 425049"/>
              <a:gd name="connsiteX1" fmla="*/ 666250 w 666250"/>
              <a:gd name="connsiteY1" fmla="*/ 0 h 425049"/>
              <a:gd name="connsiteX2" fmla="*/ 652030 w 666250"/>
              <a:gd name="connsiteY2" fmla="*/ 425049 h 425049"/>
              <a:gd name="connsiteX0" fmla="*/ 0 w 590163"/>
              <a:gd name="connsiteY0" fmla="*/ 101203 h 425049"/>
              <a:gd name="connsiteX1" fmla="*/ 590163 w 590163"/>
              <a:gd name="connsiteY1" fmla="*/ 0 h 425049"/>
              <a:gd name="connsiteX2" fmla="*/ 575943 w 590163"/>
              <a:gd name="connsiteY2" fmla="*/ 425049 h 425049"/>
              <a:gd name="connsiteX0" fmla="*/ 0 w 644828"/>
              <a:gd name="connsiteY0" fmla="*/ 101203 h 313578"/>
              <a:gd name="connsiteX1" fmla="*/ 590163 w 644828"/>
              <a:gd name="connsiteY1" fmla="*/ 0 h 313578"/>
              <a:gd name="connsiteX2" fmla="*/ 644828 w 644828"/>
              <a:gd name="connsiteY2" fmla="*/ 313578 h 313578"/>
            </a:gdLst>
            <a:ahLst/>
            <a:cxnLst>
              <a:cxn ang="0">
                <a:pos x="connsiteX0" y="connsiteY0"/>
              </a:cxn>
              <a:cxn ang="0">
                <a:pos x="connsiteX1" y="connsiteY1"/>
              </a:cxn>
              <a:cxn ang="0">
                <a:pos x="connsiteX2" y="connsiteY2"/>
              </a:cxn>
            </a:cxnLst>
            <a:rect l="l" t="t" r="r" b="b"/>
            <a:pathLst>
              <a:path w="644828" h="313578">
                <a:moveTo>
                  <a:pt x="0" y="101203"/>
                </a:moveTo>
                <a:lnTo>
                  <a:pt x="590163" y="0"/>
                </a:lnTo>
                <a:lnTo>
                  <a:pt x="644828" y="313578"/>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orme libre : forme 11">
            <a:extLst>
              <a:ext uri="{FF2B5EF4-FFF2-40B4-BE49-F238E27FC236}">
                <a16:creationId xmlns:a16="http://schemas.microsoft.com/office/drawing/2014/main" id="{21663C78-16A6-45DC-B24B-5642A3324DA5}"/>
              </a:ext>
            </a:extLst>
          </p:cNvPr>
          <p:cNvSpPr/>
          <p:nvPr userDrawn="1"/>
        </p:nvSpPr>
        <p:spPr>
          <a:xfrm rot="10365818" flipH="1">
            <a:off x="5501091" y="604437"/>
            <a:ext cx="1943686" cy="1580584"/>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 name="connsiteX0" fmla="*/ 0 w 2346439"/>
              <a:gd name="connsiteY0" fmla="*/ 0 h 1744033"/>
              <a:gd name="connsiteX1" fmla="*/ 97684 w 2346439"/>
              <a:gd name="connsiteY1" fmla="*/ 1744033 h 1744033"/>
              <a:gd name="connsiteX2" fmla="*/ 2346439 w 2346439"/>
              <a:gd name="connsiteY2" fmla="*/ 1625242 h 1744033"/>
              <a:gd name="connsiteX0" fmla="*/ 0 w 1624908"/>
              <a:gd name="connsiteY0" fmla="*/ 0 h 1744033"/>
              <a:gd name="connsiteX1" fmla="*/ 97684 w 1624908"/>
              <a:gd name="connsiteY1" fmla="*/ 1744033 h 1744033"/>
              <a:gd name="connsiteX2" fmla="*/ 1624908 w 1624908"/>
              <a:gd name="connsiteY2" fmla="*/ 1658617 h 1744033"/>
            </a:gdLst>
            <a:ahLst/>
            <a:cxnLst>
              <a:cxn ang="0">
                <a:pos x="connsiteX0" y="connsiteY0"/>
              </a:cxn>
              <a:cxn ang="0">
                <a:pos x="connsiteX1" y="connsiteY1"/>
              </a:cxn>
              <a:cxn ang="0">
                <a:pos x="connsiteX2" y="connsiteY2"/>
              </a:cxn>
            </a:cxnLst>
            <a:rect l="l" t="t" r="r" b="b"/>
            <a:pathLst>
              <a:path w="1624908" h="1744033">
                <a:moveTo>
                  <a:pt x="0" y="0"/>
                </a:moveTo>
                <a:lnTo>
                  <a:pt x="97684" y="1744033"/>
                </a:lnTo>
                <a:lnTo>
                  <a:pt x="1624908" y="165861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Sous-titre 2">
            <a:extLst>
              <a:ext uri="{FF2B5EF4-FFF2-40B4-BE49-F238E27FC236}">
                <a16:creationId xmlns:a16="http://schemas.microsoft.com/office/drawing/2014/main" id="{B69F9DCB-B5B9-44BE-A63D-12953E8F0224}"/>
              </a:ext>
            </a:extLst>
          </p:cNvPr>
          <p:cNvSpPr>
            <a:spLocks noGrp="1"/>
          </p:cNvSpPr>
          <p:nvPr>
            <p:ph type="subTitle" idx="1"/>
          </p:nvPr>
        </p:nvSpPr>
        <p:spPr>
          <a:xfrm>
            <a:off x="7111043" y="3572958"/>
            <a:ext cx="4610679" cy="498598"/>
          </a:xfrm>
          <a:noFill/>
        </p:spPr>
        <p:txBody>
          <a:bodyPr vert="horz" lIns="0" tIns="0" rIns="0" bIns="0" rtlCol="0">
            <a:spAutoFit/>
          </a:bodyPr>
          <a:lstStyle>
            <a:lvl1pPr>
              <a:defRPr lang="fr-FR" sz="1800" cap="all" baseline="0" dirty="0">
                <a:latin typeface="Franklin Gothic Book" panose="020B0503020102020204" pitchFamily="34" charset="0"/>
              </a:defRPr>
            </a:lvl1pPr>
          </a:lstStyle>
          <a:p>
            <a:pPr marL="342900" lvl="0" indent="-342900">
              <a:spcBef>
                <a:spcPts val="1800"/>
              </a:spcBef>
              <a:buBlip>
                <a:blip r:embed="rId5"/>
              </a:buBlip>
            </a:pPr>
            <a:r>
              <a:rPr lang="fr-FR" dirty="0"/>
              <a:t>Modifiez le style des sous-titres du masque</a:t>
            </a:r>
          </a:p>
        </p:txBody>
      </p:sp>
    </p:spTree>
    <p:extLst>
      <p:ext uri="{BB962C8B-B14F-4D97-AF65-F5344CB8AC3E}">
        <p14:creationId xmlns:p14="http://schemas.microsoft.com/office/powerpoint/2010/main" val="3352558947"/>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re et contenu">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A20472-78A5-4E78-80DB-0BCD9BDC9F87}"/>
              </a:ext>
            </a:extLst>
          </p:cNvPr>
          <p:cNvSpPr/>
          <p:nvPr userDrawn="1"/>
        </p:nvSpPr>
        <p:spPr>
          <a:xfrm>
            <a:off x="257856" y="1"/>
            <a:ext cx="470517" cy="5667324"/>
          </a:xfrm>
          <a:prstGeom prst="rect">
            <a:avLst/>
          </a:pr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endParaRPr lang="fr-FR" sz="2200" cap="all" baseline="0">
              <a:solidFill>
                <a:schemeClr val="bg1"/>
              </a:solidFill>
              <a:latin typeface="Franklin Gothic Demi" panose="020B0703020102020204" pitchFamily="34" charset="0"/>
            </a:endParaRPr>
          </a:p>
        </p:txBody>
      </p:sp>
      <p:sp>
        <p:nvSpPr>
          <p:cNvPr id="5" name="Forme libre : forme 4">
            <a:extLst>
              <a:ext uri="{FF2B5EF4-FFF2-40B4-BE49-F238E27FC236}">
                <a16:creationId xmlns:a16="http://schemas.microsoft.com/office/drawing/2014/main" id="{CFA6F3F9-5270-40BA-9436-ECB09FAE5DB0}"/>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6" name="Image 5">
            <a:extLst>
              <a:ext uri="{FF2B5EF4-FFF2-40B4-BE49-F238E27FC236}">
                <a16:creationId xmlns:a16="http://schemas.microsoft.com/office/drawing/2014/main" id="{76B32791-AC98-46C2-8BD8-178CDFD667A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7" name="Espace réservé du numéro de diapositive 5">
            <a:extLst>
              <a:ext uri="{FF2B5EF4-FFF2-40B4-BE49-F238E27FC236}">
                <a16:creationId xmlns:a16="http://schemas.microsoft.com/office/drawing/2014/main" id="{1C0B09AF-2A1B-440E-AA2B-E381C8850CE4}"/>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8" name="Rectangle 7">
            <a:extLst>
              <a:ext uri="{FF2B5EF4-FFF2-40B4-BE49-F238E27FC236}">
                <a16:creationId xmlns:a16="http://schemas.microsoft.com/office/drawing/2014/main" id="{2BB3B268-4446-4DED-A06C-A7F73FB90B7E}"/>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9" name="Espace réservé du texte 5"/>
          <p:cNvSpPr>
            <a:spLocks noGrp="1"/>
          </p:cNvSpPr>
          <p:nvPr>
            <p:ph type="body" sz="quarter" idx="10" hasCustomPrompt="1"/>
          </p:nvPr>
        </p:nvSpPr>
        <p:spPr>
          <a:xfrm rot="16200000">
            <a:off x="-1410496" y="3395798"/>
            <a:ext cx="3807220" cy="304699"/>
          </a:xfr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Tree>
    <p:extLst>
      <p:ext uri="{BB962C8B-B14F-4D97-AF65-F5344CB8AC3E}">
        <p14:creationId xmlns:p14="http://schemas.microsoft.com/office/powerpoint/2010/main" val="911936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re Petit et contenu">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C4D142D5-10AF-40EE-A0BE-78FFB40D81C0}"/>
              </a:ext>
            </a:extLst>
          </p:cNvPr>
          <p:cNvPicPr>
            <a:picLocks noChangeAspect="1"/>
          </p:cNvPicPr>
          <p:nvPr userDrawn="1"/>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9730" y="0"/>
            <a:ext cx="5166269" cy="1159099"/>
          </a:xfrm>
          <a:prstGeom prst="rect">
            <a:avLst/>
          </a:prstGeom>
        </p:spPr>
      </p:pic>
      <p:sp>
        <p:nvSpPr>
          <p:cNvPr id="2" name="Titre 1">
            <a:extLst>
              <a:ext uri="{FF2B5EF4-FFF2-40B4-BE49-F238E27FC236}">
                <a16:creationId xmlns:a16="http://schemas.microsoft.com/office/drawing/2014/main" id="{417CC691-CFC0-4616-8204-B21D7C7CEE5A}"/>
              </a:ext>
            </a:extLst>
          </p:cNvPr>
          <p:cNvSpPr>
            <a:spLocks noGrp="1"/>
          </p:cNvSpPr>
          <p:nvPr>
            <p:ph type="title"/>
          </p:nvPr>
        </p:nvSpPr>
        <p:spPr>
          <a:xfrm>
            <a:off x="1332322" y="0"/>
            <a:ext cx="4763677" cy="785568"/>
          </a:xfrm>
        </p:spPr>
        <p:txBody>
          <a:bodyPr/>
          <a:lstStyle/>
          <a:p>
            <a:r>
              <a:rPr lang="fr-FR"/>
              <a:t>Modifiez le style du titre</a:t>
            </a:r>
            <a:endParaRPr lang="fr-FR" dirty="0"/>
          </a:p>
        </p:txBody>
      </p:sp>
      <p:sp>
        <p:nvSpPr>
          <p:cNvPr id="7" name="Rectangle 6">
            <a:extLst>
              <a:ext uri="{FF2B5EF4-FFF2-40B4-BE49-F238E27FC236}">
                <a16:creationId xmlns:a16="http://schemas.microsoft.com/office/drawing/2014/main" id="{400AE72A-7DF9-49A6-A549-E09B5B91B19F}"/>
              </a:ext>
            </a:extLst>
          </p:cNvPr>
          <p:cNvSpPr/>
          <p:nvPr userDrawn="1"/>
        </p:nvSpPr>
        <p:spPr>
          <a:xfrm>
            <a:off x="257856" y="1"/>
            <a:ext cx="470517" cy="5667324"/>
          </a:xfrm>
          <a:prstGeom prst="rect">
            <a:avLst/>
          </a:pr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bIns="252000" rtlCol="0" anchor="ctr"/>
          <a:lstStyle/>
          <a:p>
            <a:pPr lvl="0"/>
            <a:endParaRPr lang="fr-FR" sz="2200" cap="all" baseline="0" dirty="0">
              <a:solidFill>
                <a:schemeClr val="bg1"/>
              </a:solidFill>
              <a:latin typeface="Franklin Gothic Demi" panose="020B0703020102020204" pitchFamily="34" charset="0"/>
            </a:endParaRPr>
          </a:p>
        </p:txBody>
      </p:sp>
      <p:sp>
        <p:nvSpPr>
          <p:cNvPr id="8" name="Forme libre : forme 7">
            <a:extLst>
              <a:ext uri="{FF2B5EF4-FFF2-40B4-BE49-F238E27FC236}">
                <a16:creationId xmlns:a16="http://schemas.microsoft.com/office/drawing/2014/main" id="{6FBFE696-6AA7-4061-8906-D677F8DB11D2}"/>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9" name="Image 8">
            <a:extLst>
              <a:ext uri="{FF2B5EF4-FFF2-40B4-BE49-F238E27FC236}">
                <a16:creationId xmlns:a16="http://schemas.microsoft.com/office/drawing/2014/main" id="{384FD09E-B174-4050-9DB8-EBA81570E6F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11" name="Espace réservé du numéro de diapositive 5">
            <a:extLst>
              <a:ext uri="{FF2B5EF4-FFF2-40B4-BE49-F238E27FC236}">
                <a16:creationId xmlns:a16="http://schemas.microsoft.com/office/drawing/2014/main" id="{B26CE07F-796E-4CAD-BF88-71EF5996CB4F}"/>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2" name="Rectangle 11">
            <a:extLst>
              <a:ext uri="{FF2B5EF4-FFF2-40B4-BE49-F238E27FC236}">
                <a16:creationId xmlns:a16="http://schemas.microsoft.com/office/drawing/2014/main" id="{E0D4888C-51D9-4B59-BB2B-7D160BBF3EAA}"/>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0"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
        <p:nvSpPr>
          <p:cNvPr id="13" name="Espace réservé du texte 2">
            <a:extLst>
              <a:ext uri="{FF2B5EF4-FFF2-40B4-BE49-F238E27FC236}">
                <a16:creationId xmlns:a16="http://schemas.microsoft.com/office/drawing/2014/main" id="{E966E73C-61E4-46E3-8661-41295D72CAF4}"/>
              </a:ext>
            </a:extLst>
          </p:cNvPr>
          <p:cNvSpPr>
            <a:spLocks noGrp="1"/>
          </p:cNvSpPr>
          <p:nvPr>
            <p:ph idx="1"/>
          </p:nvPr>
        </p:nvSpPr>
        <p:spPr>
          <a:xfrm>
            <a:off x="1087048" y="1314870"/>
            <a:ext cx="10515600" cy="1348061"/>
          </a:xfrm>
          <a:prstGeom prst="rect">
            <a:avLst/>
          </a:prstGeom>
          <a:noFill/>
        </p:spPr>
        <p:txBody>
          <a:bodyPr vert="horz" lIns="0" tIns="0" rIns="0" bIns="0" rtlCol="0">
            <a:spAutoFit/>
          </a:bodyPr>
          <a:lstStyle/>
          <a:p>
            <a:pPr lvl="0">
              <a:buBlip>
                <a:blip r:embed="rId4"/>
              </a:buBlip>
            </a:pPr>
            <a:r>
              <a:rPr lang="fr-FR"/>
              <a:t>Cliquez pour modifier les styles du texte du masque</a:t>
            </a:r>
          </a:p>
          <a:p>
            <a:pPr lvl="1">
              <a:buBlip>
                <a:blip r:embed="rId4"/>
              </a:buBlip>
            </a:pPr>
            <a:r>
              <a:rPr lang="fr-FR"/>
              <a:t>Deuxième niveau</a:t>
            </a:r>
          </a:p>
          <a:p>
            <a:pPr lvl="2">
              <a:buBlip>
                <a:blip r:embed="rId4"/>
              </a:buBlip>
            </a:pPr>
            <a:r>
              <a:rPr lang="fr-FR"/>
              <a:t>Troisième niveau</a:t>
            </a:r>
          </a:p>
          <a:p>
            <a:pPr lvl="3">
              <a:buBlip>
                <a:blip r:embed="rId4"/>
              </a:buBlip>
            </a:pPr>
            <a:r>
              <a:rPr lang="fr-FR"/>
              <a:t>Quatrième niveau</a:t>
            </a:r>
          </a:p>
          <a:p>
            <a:pPr lvl="4">
              <a:buBlip>
                <a:blip r:embed="rId4"/>
              </a:buBlip>
            </a:pPr>
            <a:r>
              <a:rPr lang="fr-FR"/>
              <a:t>Cinquième niveau</a:t>
            </a:r>
            <a:endParaRPr lang="fr-FR" dirty="0"/>
          </a:p>
        </p:txBody>
      </p:sp>
    </p:spTree>
    <p:extLst>
      <p:ext uri="{BB962C8B-B14F-4D97-AF65-F5344CB8AC3E}">
        <p14:creationId xmlns:p14="http://schemas.microsoft.com/office/powerpoint/2010/main" val="2942054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Sommaire">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1982C5"/>
              </a:gs>
              <a:gs pos="100000">
                <a:srgbClr val="147FC3"/>
              </a:gs>
              <a:gs pos="59000">
                <a:srgbClr val="1983C7"/>
              </a:gs>
            </a:gsLst>
            <a:lin ang="9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1278384" y="2082760"/>
            <a:ext cx="4665505" cy="3139321"/>
          </a:xfrm>
        </p:spPr>
        <p:txBody>
          <a:bodyPr wrap="square" anchor="t" anchorCtr="0">
            <a:spAutoFit/>
          </a:bodyPr>
          <a:lstStyle>
            <a:lvl1pPr algn="l">
              <a:lnSpc>
                <a:spcPct val="85000"/>
              </a:lnSpc>
              <a:defRPr sz="8000">
                <a:solidFill>
                  <a:schemeClr val="bg1"/>
                </a:solidFill>
                <a:latin typeface="Franklin Gothic Medium Cond" panose="020B0606030402020204" pitchFamily="34" charset="0"/>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4DA7EDC5-226B-4643-852F-4798264BCCEE}"/>
              </a:ext>
            </a:extLst>
          </p:cNvPr>
          <p:cNvSpPr>
            <a:spLocks noGrp="1"/>
          </p:cNvSpPr>
          <p:nvPr>
            <p:ph type="subTitle" idx="1"/>
          </p:nvPr>
        </p:nvSpPr>
        <p:spPr>
          <a:xfrm>
            <a:off x="7335350" y="2029492"/>
            <a:ext cx="4610679" cy="664797"/>
          </a:xfrm>
          <a:prstGeom prst="rect">
            <a:avLst/>
          </a:prstGeom>
        </p:spPr>
        <p:txBody>
          <a:bodyPr/>
          <a:lstStyle>
            <a:lvl1pPr marL="342900" indent="-342900" algn="l">
              <a:lnSpc>
                <a:spcPct val="90000"/>
              </a:lnSpc>
              <a:spcBef>
                <a:spcPts val="1800"/>
              </a:spcBef>
              <a:buSzPct val="120000"/>
              <a:buFontTx/>
              <a:buBlip>
                <a:blip r:embed="rId2"/>
              </a:buBlip>
              <a:defRPr sz="2400" cap="all" baseline="0">
                <a:solidFill>
                  <a:schemeClr val="bg2"/>
                </a:solidFill>
                <a:latin typeface="Franklin Gothic Book" panose="020B05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FR" dirty="0"/>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0199715">
            <a:off x="2293323" y="1249976"/>
            <a:ext cx="4273653" cy="315409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653" h="3154090">
                <a:moveTo>
                  <a:pt x="3142373" y="2022"/>
                </a:moveTo>
                <a:lnTo>
                  <a:pt x="4273653" y="0"/>
                </a:lnTo>
                <a:lnTo>
                  <a:pt x="4248504" y="3154090"/>
                </a:lnTo>
                <a:lnTo>
                  <a:pt x="0" y="3121165"/>
                </a:lnTo>
                <a:cubicBezTo>
                  <a:pt x="7060" y="2897618"/>
                  <a:pt x="20169" y="2326607"/>
                  <a:pt x="24947" y="2165925"/>
                </a:cubicBez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9621805">
            <a:off x="2875039" y="3708985"/>
            <a:ext cx="777764" cy="987845"/>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Lst>
            <a:ahLst/>
            <a:cxnLst>
              <a:cxn ang="0">
                <a:pos x="connsiteX0" y="connsiteY0"/>
              </a:cxn>
              <a:cxn ang="0">
                <a:pos x="connsiteX1" y="connsiteY1"/>
              </a:cxn>
              <a:cxn ang="0">
                <a:pos x="connsiteX2" y="connsiteY2"/>
              </a:cxn>
            </a:cxnLst>
            <a:rect l="l" t="t" r="r" b="b"/>
            <a:pathLst>
              <a:path w="838695" h="1065233">
                <a:moveTo>
                  <a:pt x="0" y="28875"/>
                </a:moveTo>
                <a:lnTo>
                  <a:pt x="785232" y="0"/>
                </a:lnTo>
                <a:lnTo>
                  <a:pt x="838695" y="1065233"/>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9621805">
            <a:off x="3917771" y="573900"/>
            <a:ext cx="2151899" cy="1067826"/>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Lst>
            <a:ahLst/>
            <a:cxnLst>
              <a:cxn ang="0">
                <a:pos x="connsiteX0" y="connsiteY0"/>
              </a:cxn>
              <a:cxn ang="0">
                <a:pos x="connsiteX1" y="connsiteY1"/>
              </a:cxn>
              <a:cxn ang="0">
                <a:pos x="connsiteX2" y="connsiteY2"/>
              </a:cxn>
            </a:cxnLst>
            <a:rect l="l" t="t" r="r" b="b"/>
            <a:pathLst>
              <a:path w="2320480" h="1151481">
                <a:moveTo>
                  <a:pt x="0" y="0"/>
                </a:moveTo>
                <a:lnTo>
                  <a:pt x="71725" y="1151481"/>
                </a:lnTo>
                <a:lnTo>
                  <a:pt x="2320480" y="1032690"/>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0199715">
            <a:off x="2129109" y="1163703"/>
            <a:ext cx="4273682" cy="317191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682" h="3171910">
                <a:moveTo>
                  <a:pt x="3263589" y="7287"/>
                </a:moveTo>
                <a:lnTo>
                  <a:pt x="4273682" y="0"/>
                </a:lnTo>
                <a:lnTo>
                  <a:pt x="4251788" y="3171910"/>
                </a:lnTo>
                <a:lnTo>
                  <a:pt x="29" y="3121165"/>
                </a:lnTo>
                <a:cubicBezTo>
                  <a:pt x="-768" y="2779206"/>
                  <a:pt x="15282" y="2666189"/>
                  <a:pt x="14486" y="2324230"/>
                </a:cubicBez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592B9D84-C416-49A9-982C-3D6FC37D6030}"/>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3" name="Espace réservé du numéro de diapositive 5">
            <a:extLst>
              <a:ext uri="{FF2B5EF4-FFF2-40B4-BE49-F238E27FC236}">
                <a16:creationId xmlns:a16="http://schemas.microsoft.com/office/drawing/2014/main" id="{0BC6132A-0CB0-4587-A351-37D03272A1B9}"/>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3793796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re de partie">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00B9F1"/>
              </a:gs>
              <a:gs pos="82000">
                <a:srgbClr val="008AD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7111043" y="1689470"/>
            <a:ext cx="4078067" cy="1151084"/>
          </a:xfrm>
        </p:spPr>
        <p:txBody>
          <a:bodyPr wrap="square" anchor="t" anchorCtr="0">
            <a:spAutoFit/>
          </a:bodyPr>
          <a:lstStyle>
            <a:lvl1pPr algn="l">
              <a:lnSpc>
                <a:spcPct val="85000"/>
              </a:lnSpc>
              <a:defRPr sz="4400">
                <a:solidFill>
                  <a:schemeClr val="bg2"/>
                </a:solidFill>
                <a:latin typeface="Franklin Gothic Medium Cond" panose="020B0606030402020204" pitchFamily="34" charset="0"/>
              </a:defRPr>
            </a:lvl1pPr>
          </a:lstStyle>
          <a:p>
            <a:r>
              <a:rPr lang="fr-FR"/>
              <a:t>Modifiez le style du titre</a:t>
            </a:r>
            <a:endParaRPr lang="fr-FR" dirty="0"/>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1387908" flipH="1">
            <a:off x="5792720" y="628062"/>
            <a:ext cx="5499538" cy="4116391"/>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2389 h 3174813"/>
              <a:gd name="connsiteX1" fmla="*/ 483127 w 4745718"/>
              <a:gd name="connsiteY1" fmla="*/ 0 h 3174813"/>
              <a:gd name="connsiteX2" fmla="*/ 4745718 w 4745718"/>
              <a:gd name="connsiteY2" fmla="*/ 20723 h 3174813"/>
              <a:gd name="connsiteX3" fmla="*/ 4720569 w 4745718"/>
              <a:gd name="connsiteY3" fmla="*/ 3174813 h 3174813"/>
              <a:gd name="connsiteX4" fmla="*/ 472065 w 4745718"/>
              <a:gd name="connsiteY4" fmla="*/ 3141888 h 3174813"/>
              <a:gd name="connsiteX5" fmla="*/ 497012 w 4745718"/>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5" fmla="*/ 24947 w 4273653"/>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0" fmla="*/ 0 w 4263566"/>
              <a:gd name="connsiteY0" fmla="*/ 922355 h 3184764"/>
              <a:gd name="connsiteX1" fmla="*/ 975 w 4263566"/>
              <a:gd name="connsiteY1" fmla="*/ 0 h 3184764"/>
              <a:gd name="connsiteX2" fmla="*/ 4263566 w 4263566"/>
              <a:gd name="connsiteY2" fmla="*/ 20723 h 3184764"/>
              <a:gd name="connsiteX3" fmla="*/ 4238417 w 4263566"/>
              <a:gd name="connsiteY3" fmla="*/ 3174813 h 3184764"/>
              <a:gd name="connsiteX4" fmla="*/ 3106091 w 4263566"/>
              <a:gd name="connsiteY4" fmla="*/ 3184764 h 3184764"/>
              <a:gd name="connsiteX0" fmla="*/ 0 w 4263566"/>
              <a:gd name="connsiteY0" fmla="*/ 922355 h 3191268"/>
              <a:gd name="connsiteX1" fmla="*/ 975 w 4263566"/>
              <a:gd name="connsiteY1" fmla="*/ 0 h 3191268"/>
              <a:gd name="connsiteX2" fmla="*/ 4263566 w 4263566"/>
              <a:gd name="connsiteY2" fmla="*/ 20723 h 3191268"/>
              <a:gd name="connsiteX3" fmla="*/ 4239434 w 4263566"/>
              <a:gd name="connsiteY3" fmla="*/ 3191268 h 3191268"/>
              <a:gd name="connsiteX4" fmla="*/ 3106091 w 4263566"/>
              <a:gd name="connsiteY4" fmla="*/ 3184764 h 3191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566" h="3191268">
                <a:moveTo>
                  <a:pt x="0" y="922355"/>
                </a:moveTo>
                <a:lnTo>
                  <a:pt x="975" y="0"/>
                </a:lnTo>
                <a:lnTo>
                  <a:pt x="4263566" y="20723"/>
                </a:lnTo>
                <a:lnTo>
                  <a:pt x="4239434" y="3191268"/>
                </a:lnTo>
                <a:lnTo>
                  <a:pt x="3106091" y="3184764"/>
                </a:ln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10800000">
            <a:off x="6217572" y="4407668"/>
            <a:ext cx="779946" cy="354497"/>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 name="connsiteX0" fmla="*/ 0 w 812028"/>
              <a:gd name="connsiteY0" fmla="*/ 28875 h 296357"/>
              <a:gd name="connsiteX1" fmla="*/ 785232 w 812028"/>
              <a:gd name="connsiteY1" fmla="*/ 0 h 296357"/>
              <a:gd name="connsiteX2" fmla="*/ 812028 w 812028"/>
              <a:gd name="connsiteY2" fmla="*/ 296357 h 296357"/>
              <a:gd name="connsiteX0" fmla="*/ 0 w 652030"/>
              <a:gd name="connsiteY0" fmla="*/ 33320 h 296357"/>
              <a:gd name="connsiteX1" fmla="*/ 625234 w 652030"/>
              <a:gd name="connsiteY1" fmla="*/ 0 h 296357"/>
              <a:gd name="connsiteX2" fmla="*/ 652030 w 652030"/>
              <a:gd name="connsiteY2" fmla="*/ 296357 h 296357"/>
            </a:gdLst>
            <a:ahLst/>
            <a:cxnLst>
              <a:cxn ang="0">
                <a:pos x="connsiteX0" y="connsiteY0"/>
              </a:cxn>
              <a:cxn ang="0">
                <a:pos x="connsiteX1" y="connsiteY1"/>
              </a:cxn>
              <a:cxn ang="0">
                <a:pos x="connsiteX2" y="connsiteY2"/>
              </a:cxn>
            </a:cxnLst>
            <a:rect l="l" t="t" r="r" b="b"/>
            <a:pathLst>
              <a:path w="652030" h="296357">
                <a:moveTo>
                  <a:pt x="0" y="33320"/>
                </a:moveTo>
                <a:lnTo>
                  <a:pt x="625234" y="0"/>
                </a:lnTo>
                <a:lnTo>
                  <a:pt x="652030" y="29635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10365818" flipH="1">
            <a:off x="5532934" y="602423"/>
            <a:ext cx="1943686" cy="2086180"/>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 name="connsiteX0" fmla="*/ 0 w 2346439"/>
              <a:gd name="connsiteY0" fmla="*/ 0 h 1744033"/>
              <a:gd name="connsiteX1" fmla="*/ 97684 w 2346439"/>
              <a:gd name="connsiteY1" fmla="*/ 1744033 h 1744033"/>
              <a:gd name="connsiteX2" fmla="*/ 2346439 w 2346439"/>
              <a:gd name="connsiteY2" fmla="*/ 1625242 h 1744033"/>
              <a:gd name="connsiteX0" fmla="*/ 0 w 1624908"/>
              <a:gd name="connsiteY0" fmla="*/ 0 h 1744033"/>
              <a:gd name="connsiteX1" fmla="*/ 97684 w 1624908"/>
              <a:gd name="connsiteY1" fmla="*/ 1744033 h 1744033"/>
              <a:gd name="connsiteX2" fmla="*/ 1624908 w 1624908"/>
              <a:gd name="connsiteY2" fmla="*/ 1658617 h 1744033"/>
            </a:gdLst>
            <a:ahLst/>
            <a:cxnLst>
              <a:cxn ang="0">
                <a:pos x="connsiteX0" y="connsiteY0"/>
              </a:cxn>
              <a:cxn ang="0">
                <a:pos x="connsiteX1" y="connsiteY1"/>
              </a:cxn>
              <a:cxn ang="0">
                <a:pos x="connsiteX2" y="connsiteY2"/>
              </a:cxn>
            </a:cxnLst>
            <a:rect l="l" t="t" r="r" b="b"/>
            <a:pathLst>
              <a:path w="1624908" h="1744033">
                <a:moveTo>
                  <a:pt x="0" y="0"/>
                </a:moveTo>
                <a:lnTo>
                  <a:pt x="97684" y="1744033"/>
                </a:lnTo>
                <a:lnTo>
                  <a:pt x="1624908" y="165861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1387908" flipH="1">
            <a:off x="5976862" y="776461"/>
            <a:ext cx="5496972" cy="4117192"/>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7679 h 3190673"/>
              <a:gd name="connsiteX1" fmla="*/ 467660 w 4723510"/>
              <a:gd name="connsiteY1" fmla="*/ 0 h 3190673"/>
              <a:gd name="connsiteX2" fmla="*/ 4723510 w 4723510"/>
              <a:gd name="connsiteY2" fmla="*/ 18763 h 3190673"/>
              <a:gd name="connsiteX3" fmla="*/ 4701616 w 4723510"/>
              <a:gd name="connsiteY3" fmla="*/ 3190673 h 3190673"/>
              <a:gd name="connsiteX4" fmla="*/ 449857 w 4723510"/>
              <a:gd name="connsiteY4" fmla="*/ 3139928 h 3190673"/>
              <a:gd name="connsiteX5" fmla="*/ 464314 w 4723510"/>
              <a:gd name="connsiteY5" fmla="*/ 2342993 h 3190673"/>
              <a:gd name="connsiteX0" fmla="*/ 12106 w 4273682"/>
              <a:gd name="connsiteY0" fmla="*/ 800884 h 3190673"/>
              <a:gd name="connsiteX1" fmla="*/ 17832 w 4273682"/>
              <a:gd name="connsiteY1" fmla="*/ 0 h 3190673"/>
              <a:gd name="connsiteX2" fmla="*/ 4273682 w 4273682"/>
              <a:gd name="connsiteY2" fmla="*/ 18763 h 3190673"/>
              <a:gd name="connsiteX3" fmla="*/ 4251788 w 4273682"/>
              <a:gd name="connsiteY3" fmla="*/ 3190673 h 3190673"/>
              <a:gd name="connsiteX4" fmla="*/ 29 w 4273682"/>
              <a:gd name="connsiteY4" fmla="*/ 3139928 h 3190673"/>
              <a:gd name="connsiteX5" fmla="*/ 14486 w 4273682"/>
              <a:gd name="connsiteY5" fmla="*/ 2342993 h 3190673"/>
              <a:gd name="connsiteX0" fmla="*/ 12077 w 4273653"/>
              <a:gd name="connsiteY0" fmla="*/ 800884 h 3190673"/>
              <a:gd name="connsiteX1" fmla="*/ 17803 w 4273653"/>
              <a:gd name="connsiteY1" fmla="*/ 0 h 3190673"/>
              <a:gd name="connsiteX2" fmla="*/ 4273653 w 4273653"/>
              <a:gd name="connsiteY2" fmla="*/ 18763 h 3190673"/>
              <a:gd name="connsiteX3" fmla="*/ 4251759 w 4273653"/>
              <a:gd name="connsiteY3" fmla="*/ 3190673 h 3190673"/>
              <a:gd name="connsiteX4" fmla="*/ 0 w 4273653"/>
              <a:gd name="connsiteY4" fmla="*/ 3139928 h 3190673"/>
              <a:gd name="connsiteX0" fmla="*/ 0 w 4261576"/>
              <a:gd name="connsiteY0" fmla="*/ 800884 h 3191890"/>
              <a:gd name="connsiteX1" fmla="*/ 5726 w 4261576"/>
              <a:gd name="connsiteY1" fmla="*/ 0 h 3191890"/>
              <a:gd name="connsiteX2" fmla="*/ 4261576 w 4261576"/>
              <a:gd name="connsiteY2" fmla="*/ 18763 h 3191890"/>
              <a:gd name="connsiteX3" fmla="*/ 4239682 w 4261576"/>
              <a:gd name="connsiteY3" fmla="*/ 3190673 h 3191890"/>
              <a:gd name="connsiteX4" fmla="*/ 3224413 w 4261576"/>
              <a:gd name="connsiteY4" fmla="*/ 3191890 h 31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1576" h="3191890">
                <a:moveTo>
                  <a:pt x="0" y="800884"/>
                </a:moveTo>
                <a:cubicBezTo>
                  <a:pt x="1909" y="533923"/>
                  <a:pt x="3817" y="266961"/>
                  <a:pt x="5726" y="0"/>
                </a:cubicBezTo>
                <a:lnTo>
                  <a:pt x="4261576" y="18763"/>
                </a:lnTo>
                <a:lnTo>
                  <a:pt x="4239682" y="3190673"/>
                </a:lnTo>
                <a:lnTo>
                  <a:pt x="3224413" y="3191890"/>
                </a:ln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AutoShape 3">
            <a:extLst>
              <a:ext uri="{FF2B5EF4-FFF2-40B4-BE49-F238E27FC236}">
                <a16:creationId xmlns:a16="http://schemas.microsoft.com/office/drawing/2014/main" id="{7CD624FD-F845-44F6-8F79-34267B1B011D}"/>
              </a:ext>
            </a:extLst>
          </p:cNvPr>
          <p:cNvSpPr>
            <a:spLocks noChangeAspect="1" noChangeArrowheads="1" noTextEdit="1"/>
          </p:cNvSpPr>
          <p:nvPr userDrawn="1"/>
        </p:nvSpPr>
        <p:spPr bwMode="auto">
          <a:xfrm>
            <a:off x="6970713" y="5626100"/>
            <a:ext cx="2413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pic>
        <p:nvPicPr>
          <p:cNvPr id="17" name="Image 16">
            <a:extLst>
              <a:ext uri="{FF2B5EF4-FFF2-40B4-BE49-F238E27FC236}">
                <a16:creationId xmlns:a16="http://schemas.microsoft.com/office/drawing/2014/main" id="{B91F8346-D388-4D16-9648-FF888647AFF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92821" y="5847897"/>
            <a:ext cx="3776679" cy="366022"/>
          </a:xfrm>
          <a:prstGeom prst="rect">
            <a:avLst/>
          </a:prstGeom>
        </p:spPr>
      </p:pic>
      <p:sp>
        <p:nvSpPr>
          <p:cNvPr id="15" name="Rectangle 14">
            <a:extLst>
              <a:ext uri="{FF2B5EF4-FFF2-40B4-BE49-F238E27FC236}">
                <a16:creationId xmlns:a16="http://schemas.microsoft.com/office/drawing/2014/main" id="{AC0C0463-1DE0-45EE-9194-04779557DA51}"/>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8" name="Espace réservé du numéro de diapositive 5">
            <a:extLst>
              <a:ext uri="{FF2B5EF4-FFF2-40B4-BE49-F238E27FC236}">
                <a16:creationId xmlns:a16="http://schemas.microsoft.com/office/drawing/2014/main" id="{E8C60FD7-5829-453F-8400-B5C9F8F40D33}"/>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2193533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re de partie">
    <p:spTree>
      <p:nvGrpSpPr>
        <p:cNvPr id="1" name=""/>
        <p:cNvGrpSpPr/>
        <p:nvPr/>
      </p:nvGrpSpPr>
      <p:grpSpPr>
        <a:xfrm>
          <a:off x="0" y="0"/>
          <a:ext cx="0" cy="0"/>
          <a:chOff x="0" y="0"/>
          <a:chExt cx="0" cy="0"/>
        </a:xfrm>
      </p:grpSpPr>
      <p:sp>
        <p:nvSpPr>
          <p:cNvPr id="16" name="Forme libre : forme 15">
            <a:extLst>
              <a:ext uri="{FF2B5EF4-FFF2-40B4-BE49-F238E27FC236}">
                <a16:creationId xmlns:a16="http://schemas.microsoft.com/office/drawing/2014/main" id="{80628BA5-3019-4721-8F52-D48C04634D29}"/>
              </a:ext>
            </a:extLst>
          </p:cNvPr>
          <p:cNvSpPr/>
          <p:nvPr userDrawn="1"/>
        </p:nvSpPr>
        <p:spPr>
          <a:xfrm>
            <a:off x="218461" y="234670"/>
            <a:ext cx="6356761" cy="5882000"/>
          </a:xfrm>
          <a:custGeom>
            <a:avLst/>
            <a:gdLst>
              <a:gd name="connsiteX0" fmla="*/ 0 w 6356761"/>
              <a:gd name="connsiteY0" fmla="*/ 0 h 5882000"/>
              <a:gd name="connsiteX1" fmla="*/ 6356761 w 6356761"/>
              <a:gd name="connsiteY1" fmla="*/ 0 h 5882000"/>
              <a:gd name="connsiteX2" fmla="*/ 6356761 w 6356761"/>
              <a:gd name="connsiteY2" fmla="*/ 5882000 h 5882000"/>
              <a:gd name="connsiteX3" fmla="*/ 4284333 w 6356761"/>
              <a:gd name="connsiteY3" fmla="*/ 5882000 h 5882000"/>
              <a:gd name="connsiteX4" fmla="*/ 4256436 w 6356761"/>
              <a:gd name="connsiteY4" fmla="*/ 5805780 h 5882000"/>
              <a:gd name="connsiteX5" fmla="*/ 3178380 w 6356761"/>
              <a:gd name="connsiteY5" fmla="*/ 5091197 h 5882000"/>
              <a:gd name="connsiteX6" fmla="*/ 2100324 w 6356761"/>
              <a:gd name="connsiteY6" fmla="*/ 5805780 h 5882000"/>
              <a:gd name="connsiteX7" fmla="*/ 2072428 w 6356761"/>
              <a:gd name="connsiteY7" fmla="*/ 5882000 h 5882000"/>
              <a:gd name="connsiteX8" fmla="*/ 0 w 6356761"/>
              <a:gd name="connsiteY8" fmla="*/ 5882000 h 5882000"/>
              <a:gd name="connsiteX9" fmla="*/ 0 w 6356761"/>
              <a:gd name="connsiteY9" fmla="*/ 0 h 58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6761" h="5882000">
                <a:moveTo>
                  <a:pt x="0" y="0"/>
                </a:moveTo>
                <a:lnTo>
                  <a:pt x="6356761" y="0"/>
                </a:lnTo>
                <a:lnTo>
                  <a:pt x="6356761" y="5882000"/>
                </a:lnTo>
                <a:lnTo>
                  <a:pt x="4284333" y="5882000"/>
                </a:lnTo>
                <a:lnTo>
                  <a:pt x="4256436" y="5805780"/>
                </a:lnTo>
                <a:cubicBezTo>
                  <a:pt x="4078820" y="5385850"/>
                  <a:pt x="3663010" y="5091197"/>
                  <a:pt x="3178380" y="5091197"/>
                </a:cubicBezTo>
                <a:cubicBezTo>
                  <a:pt x="2693750" y="5091197"/>
                  <a:pt x="2277940" y="5385850"/>
                  <a:pt x="2100324" y="5805780"/>
                </a:cubicBezTo>
                <a:lnTo>
                  <a:pt x="2072428" y="5882000"/>
                </a:lnTo>
                <a:lnTo>
                  <a:pt x="0" y="5882000"/>
                </a:lnTo>
                <a:lnTo>
                  <a:pt x="0" y="0"/>
                </a:lnTo>
                <a:close/>
              </a:path>
            </a:pathLst>
          </a:custGeom>
          <a:gradFill>
            <a:gsLst>
              <a:gs pos="0">
                <a:srgbClr val="00B9F1"/>
              </a:gs>
              <a:gs pos="82000">
                <a:srgbClr val="008AD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2703969" y="5966225"/>
            <a:ext cx="1385746" cy="300889"/>
          </a:xfrm>
          <a:prstGeom prst="rect">
            <a:avLst/>
          </a:prstGeom>
        </p:spPr>
      </p:pic>
      <p:sp>
        <p:nvSpPr>
          <p:cNvPr id="14" name="Rectangle 13">
            <a:extLst>
              <a:ext uri="{FF2B5EF4-FFF2-40B4-BE49-F238E27FC236}">
                <a16:creationId xmlns:a16="http://schemas.microsoft.com/office/drawing/2014/main" id="{6510A45F-6DB8-40E1-9F8A-C6505D787907}"/>
              </a:ext>
            </a:extLst>
          </p:cNvPr>
          <p:cNvSpPr/>
          <p:nvPr userDrawn="1"/>
        </p:nvSpPr>
        <p:spPr>
          <a:xfrm rot="21387908" flipH="1">
            <a:off x="5896857" y="413176"/>
            <a:ext cx="5499771" cy="216000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6059 w 4279712"/>
              <a:gd name="connsiteY0" fmla="*/ 0 h 3121165"/>
              <a:gd name="connsiteX1" fmla="*/ 4279712 w 4279712"/>
              <a:gd name="connsiteY1" fmla="*/ 0 h 3121165"/>
              <a:gd name="connsiteX2" fmla="*/ 4279712 w 4279712"/>
              <a:gd name="connsiteY2" fmla="*/ 3121165 h 3121165"/>
              <a:gd name="connsiteX3" fmla="*/ 6059 w 4279712"/>
              <a:gd name="connsiteY3" fmla="*/ 3121165 h 3121165"/>
              <a:gd name="connsiteX4" fmla="*/ 0 w 4279712"/>
              <a:gd name="connsiteY4" fmla="*/ 2637622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21165"/>
              <a:gd name="connsiteX1" fmla="*/ 4273653 w 4273653"/>
              <a:gd name="connsiteY1" fmla="*/ 0 h 3121165"/>
              <a:gd name="connsiteX2" fmla="*/ 4273653 w 4273653"/>
              <a:gd name="connsiteY2" fmla="*/ 3121165 h 3121165"/>
              <a:gd name="connsiteX3" fmla="*/ 0 w 4273653"/>
              <a:gd name="connsiteY3" fmla="*/ 3121165 h 3121165"/>
              <a:gd name="connsiteX4" fmla="*/ 3393 w 4273653"/>
              <a:gd name="connsiteY4" fmla="*/ 2351234 h 3121165"/>
              <a:gd name="connsiteX0" fmla="*/ 3263560 w 4273653"/>
              <a:gd name="connsiteY0" fmla="*/ 7287 h 3171910"/>
              <a:gd name="connsiteX1" fmla="*/ 4273653 w 4273653"/>
              <a:gd name="connsiteY1" fmla="*/ 0 h 3171910"/>
              <a:gd name="connsiteX2" fmla="*/ 4251759 w 4273653"/>
              <a:gd name="connsiteY2" fmla="*/ 3171910 h 3171910"/>
              <a:gd name="connsiteX3" fmla="*/ 0 w 4273653"/>
              <a:gd name="connsiteY3" fmla="*/ 3121165 h 3171910"/>
              <a:gd name="connsiteX4" fmla="*/ 3393 w 4273653"/>
              <a:gd name="connsiteY4" fmla="*/ 2351234 h 3171910"/>
              <a:gd name="connsiteX0" fmla="*/ 3579162 w 4589255"/>
              <a:gd name="connsiteY0" fmla="*/ 7287 h 3171910"/>
              <a:gd name="connsiteX1" fmla="*/ 4589255 w 4589255"/>
              <a:gd name="connsiteY1" fmla="*/ 0 h 3171910"/>
              <a:gd name="connsiteX2" fmla="*/ 4567361 w 4589255"/>
              <a:gd name="connsiteY2" fmla="*/ 3171910 h 3171910"/>
              <a:gd name="connsiteX3" fmla="*/ 315602 w 4589255"/>
              <a:gd name="connsiteY3" fmla="*/ 3121165 h 3171910"/>
              <a:gd name="connsiteX4" fmla="*/ 314009 w 4589255"/>
              <a:gd name="connsiteY4" fmla="*/ 2437247 h 3171910"/>
              <a:gd name="connsiteX5" fmla="*/ 318995 w 4589255"/>
              <a:gd name="connsiteY5" fmla="*/ 2351234 h 3171910"/>
              <a:gd name="connsiteX0" fmla="*/ 3578860 w 4588953"/>
              <a:gd name="connsiteY0" fmla="*/ 7287 h 3171910"/>
              <a:gd name="connsiteX1" fmla="*/ 4588953 w 4588953"/>
              <a:gd name="connsiteY1" fmla="*/ 0 h 3171910"/>
              <a:gd name="connsiteX2" fmla="*/ 4567059 w 4588953"/>
              <a:gd name="connsiteY2" fmla="*/ 3171910 h 3171910"/>
              <a:gd name="connsiteX3" fmla="*/ 315300 w 4588953"/>
              <a:gd name="connsiteY3" fmla="*/ 3121165 h 3171910"/>
              <a:gd name="connsiteX4" fmla="*/ 313707 w 4588953"/>
              <a:gd name="connsiteY4" fmla="*/ 2437247 h 3171910"/>
              <a:gd name="connsiteX5" fmla="*/ 318693 w 4588953"/>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5" fmla="*/ 4986 w 4275246"/>
              <a:gd name="connsiteY5" fmla="*/ 2351234 h 3171910"/>
              <a:gd name="connsiteX0" fmla="*/ 3265153 w 4275246"/>
              <a:gd name="connsiteY0" fmla="*/ 7287 h 3171910"/>
              <a:gd name="connsiteX1" fmla="*/ 4275246 w 4275246"/>
              <a:gd name="connsiteY1" fmla="*/ 0 h 3171910"/>
              <a:gd name="connsiteX2" fmla="*/ 4253352 w 4275246"/>
              <a:gd name="connsiteY2" fmla="*/ 3171910 h 3171910"/>
              <a:gd name="connsiteX3" fmla="*/ 1593 w 4275246"/>
              <a:gd name="connsiteY3" fmla="*/ 3121165 h 3171910"/>
              <a:gd name="connsiteX4" fmla="*/ 0 w 4275246"/>
              <a:gd name="connsiteY4" fmla="*/ 2437247 h 3171910"/>
              <a:gd name="connsiteX0" fmla="*/ 3263671 w 4273764"/>
              <a:gd name="connsiteY0" fmla="*/ 7287 h 3171910"/>
              <a:gd name="connsiteX1" fmla="*/ 4273764 w 4273764"/>
              <a:gd name="connsiteY1" fmla="*/ 0 h 3171910"/>
              <a:gd name="connsiteX2" fmla="*/ 4251870 w 4273764"/>
              <a:gd name="connsiteY2" fmla="*/ 3171910 h 3171910"/>
              <a:gd name="connsiteX3" fmla="*/ 111 w 4273764"/>
              <a:gd name="connsiteY3" fmla="*/ 3121165 h 3171910"/>
              <a:gd name="connsiteX4" fmla="*/ 2311 w 4273764"/>
              <a:gd name="connsiteY4" fmla="*/ 2318942 h 3171910"/>
              <a:gd name="connsiteX0" fmla="*/ 3263589 w 4273682"/>
              <a:gd name="connsiteY0" fmla="*/ 7287 h 3171910"/>
              <a:gd name="connsiteX1" fmla="*/ 4273682 w 4273682"/>
              <a:gd name="connsiteY1" fmla="*/ 0 h 3171910"/>
              <a:gd name="connsiteX2" fmla="*/ 4251788 w 4273682"/>
              <a:gd name="connsiteY2" fmla="*/ 3171910 h 3171910"/>
              <a:gd name="connsiteX3" fmla="*/ 29 w 4273682"/>
              <a:gd name="connsiteY3" fmla="*/ 3121165 h 3171910"/>
              <a:gd name="connsiteX4" fmla="*/ 14486 w 4273682"/>
              <a:gd name="connsiteY4" fmla="*/ 2324230 h 3171910"/>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0 h 3182994"/>
              <a:gd name="connsiteX1" fmla="*/ 4723510 w 4723510"/>
              <a:gd name="connsiteY1" fmla="*/ 11084 h 3182994"/>
              <a:gd name="connsiteX2" fmla="*/ 4701616 w 4723510"/>
              <a:gd name="connsiteY2" fmla="*/ 3182994 h 3182994"/>
              <a:gd name="connsiteX3" fmla="*/ 449857 w 4723510"/>
              <a:gd name="connsiteY3" fmla="*/ 3132249 h 3182994"/>
              <a:gd name="connsiteX4" fmla="*/ 464314 w 4723510"/>
              <a:gd name="connsiteY4" fmla="*/ 2335314 h 3182994"/>
              <a:gd name="connsiteX0" fmla="*/ 0 w 4723510"/>
              <a:gd name="connsiteY0" fmla="*/ 7679 h 3190673"/>
              <a:gd name="connsiteX1" fmla="*/ 467660 w 4723510"/>
              <a:gd name="connsiteY1" fmla="*/ 0 h 3190673"/>
              <a:gd name="connsiteX2" fmla="*/ 4723510 w 4723510"/>
              <a:gd name="connsiteY2" fmla="*/ 18763 h 3190673"/>
              <a:gd name="connsiteX3" fmla="*/ 4701616 w 4723510"/>
              <a:gd name="connsiteY3" fmla="*/ 3190673 h 3190673"/>
              <a:gd name="connsiteX4" fmla="*/ 449857 w 4723510"/>
              <a:gd name="connsiteY4" fmla="*/ 3139928 h 3190673"/>
              <a:gd name="connsiteX5" fmla="*/ 464314 w 4723510"/>
              <a:gd name="connsiteY5" fmla="*/ 2342993 h 3190673"/>
              <a:gd name="connsiteX0" fmla="*/ 12106 w 4273682"/>
              <a:gd name="connsiteY0" fmla="*/ 800884 h 3190673"/>
              <a:gd name="connsiteX1" fmla="*/ 17832 w 4273682"/>
              <a:gd name="connsiteY1" fmla="*/ 0 h 3190673"/>
              <a:gd name="connsiteX2" fmla="*/ 4273682 w 4273682"/>
              <a:gd name="connsiteY2" fmla="*/ 18763 h 3190673"/>
              <a:gd name="connsiteX3" fmla="*/ 4251788 w 4273682"/>
              <a:gd name="connsiteY3" fmla="*/ 3190673 h 3190673"/>
              <a:gd name="connsiteX4" fmla="*/ 29 w 4273682"/>
              <a:gd name="connsiteY4" fmla="*/ 3139928 h 3190673"/>
              <a:gd name="connsiteX5" fmla="*/ 14486 w 4273682"/>
              <a:gd name="connsiteY5" fmla="*/ 2342993 h 3190673"/>
              <a:gd name="connsiteX0" fmla="*/ 12077 w 4273653"/>
              <a:gd name="connsiteY0" fmla="*/ 800884 h 3190673"/>
              <a:gd name="connsiteX1" fmla="*/ 17803 w 4273653"/>
              <a:gd name="connsiteY1" fmla="*/ 0 h 3190673"/>
              <a:gd name="connsiteX2" fmla="*/ 4273653 w 4273653"/>
              <a:gd name="connsiteY2" fmla="*/ 18763 h 3190673"/>
              <a:gd name="connsiteX3" fmla="*/ 4251759 w 4273653"/>
              <a:gd name="connsiteY3" fmla="*/ 3190673 h 3190673"/>
              <a:gd name="connsiteX4" fmla="*/ 0 w 4273653"/>
              <a:gd name="connsiteY4" fmla="*/ 3139928 h 3190673"/>
              <a:gd name="connsiteX0" fmla="*/ 0 w 4261576"/>
              <a:gd name="connsiteY0" fmla="*/ 800884 h 3191890"/>
              <a:gd name="connsiteX1" fmla="*/ 5726 w 4261576"/>
              <a:gd name="connsiteY1" fmla="*/ 0 h 3191890"/>
              <a:gd name="connsiteX2" fmla="*/ 4261576 w 4261576"/>
              <a:gd name="connsiteY2" fmla="*/ 18763 h 3191890"/>
              <a:gd name="connsiteX3" fmla="*/ 4239682 w 4261576"/>
              <a:gd name="connsiteY3" fmla="*/ 3190673 h 3191890"/>
              <a:gd name="connsiteX4" fmla="*/ 3224413 w 4261576"/>
              <a:gd name="connsiteY4" fmla="*/ 3191890 h 3191890"/>
              <a:gd name="connsiteX0" fmla="*/ 0 w 4265450"/>
              <a:gd name="connsiteY0" fmla="*/ 598810 h 3191890"/>
              <a:gd name="connsiteX1" fmla="*/ 9600 w 4265450"/>
              <a:gd name="connsiteY1" fmla="*/ 0 h 3191890"/>
              <a:gd name="connsiteX2" fmla="*/ 4265450 w 4265450"/>
              <a:gd name="connsiteY2" fmla="*/ 18763 h 3191890"/>
              <a:gd name="connsiteX3" fmla="*/ 4243556 w 4265450"/>
              <a:gd name="connsiteY3" fmla="*/ 3190673 h 3191890"/>
              <a:gd name="connsiteX4" fmla="*/ 3228287 w 4265450"/>
              <a:gd name="connsiteY4" fmla="*/ 3191890 h 3191890"/>
              <a:gd name="connsiteX0" fmla="*/ 0 w 4263746"/>
              <a:gd name="connsiteY0" fmla="*/ 835454 h 3191890"/>
              <a:gd name="connsiteX1" fmla="*/ 7896 w 4263746"/>
              <a:gd name="connsiteY1" fmla="*/ 0 h 3191890"/>
              <a:gd name="connsiteX2" fmla="*/ 4263746 w 4263746"/>
              <a:gd name="connsiteY2" fmla="*/ 18763 h 3191890"/>
              <a:gd name="connsiteX3" fmla="*/ 4241852 w 4263746"/>
              <a:gd name="connsiteY3" fmla="*/ 3190673 h 3191890"/>
              <a:gd name="connsiteX4" fmla="*/ 3226583 w 4263746"/>
              <a:gd name="connsiteY4" fmla="*/ 3191890 h 3191890"/>
              <a:gd name="connsiteX0" fmla="*/ 0 w 4263746"/>
              <a:gd name="connsiteY0" fmla="*/ 835454 h 3191890"/>
              <a:gd name="connsiteX1" fmla="*/ 7896 w 4263746"/>
              <a:gd name="connsiteY1" fmla="*/ 0 h 3191890"/>
              <a:gd name="connsiteX2" fmla="*/ 4263746 w 4263746"/>
              <a:gd name="connsiteY2" fmla="*/ 18763 h 3191890"/>
              <a:gd name="connsiteX3" fmla="*/ 4244304 w 4263746"/>
              <a:gd name="connsiteY3" fmla="*/ 2394183 h 3191890"/>
              <a:gd name="connsiteX4" fmla="*/ 3226583 w 4263746"/>
              <a:gd name="connsiteY4" fmla="*/ 3191890 h 3191890"/>
              <a:gd name="connsiteX0" fmla="*/ 0 w 4263746"/>
              <a:gd name="connsiteY0" fmla="*/ 835454 h 2394183"/>
              <a:gd name="connsiteX1" fmla="*/ 7896 w 4263746"/>
              <a:gd name="connsiteY1" fmla="*/ 0 h 2394183"/>
              <a:gd name="connsiteX2" fmla="*/ 4263746 w 4263746"/>
              <a:gd name="connsiteY2" fmla="*/ 18763 h 2394183"/>
              <a:gd name="connsiteX3" fmla="*/ 4244304 w 4263746"/>
              <a:gd name="connsiteY3" fmla="*/ 2394183 h 2394183"/>
              <a:gd name="connsiteX4" fmla="*/ 2789258 w 4263746"/>
              <a:gd name="connsiteY4" fmla="*/ 2383825 h 2394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746" h="2394183">
                <a:moveTo>
                  <a:pt x="0" y="835454"/>
                </a:moveTo>
                <a:cubicBezTo>
                  <a:pt x="1909" y="568493"/>
                  <a:pt x="5987" y="266961"/>
                  <a:pt x="7896" y="0"/>
                </a:cubicBezTo>
                <a:lnTo>
                  <a:pt x="4263746" y="18763"/>
                </a:lnTo>
                <a:lnTo>
                  <a:pt x="4244304" y="2394183"/>
                </a:lnTo>
                <a:lnTo>
                  <a:pt x="2789258" y="2383825"/>
                </a:lnTo>
              </a:path>
            </a:pathLst>
          </a:cu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AutoShape 3">
            <a:extLst>
              <a:ext uri="{FF2B5EF4-FFF2-40B4-BE49-F238E27FC236}">
                <a16:creationId xmlns:a16="http://schemas.microsoft.com/office/drawing/2014/main" id="{7CD624FD-F845-44F6-8F79-34267B1B011D}"/>
              </a:ext>
            </a:extLst>
          </p:cNvPr>
          <p:cNvSpPr>
            <a:spLocks noChangeAspect="1" noChangeArrowheads="1" noTextEdit="1"/>
          </p:cNvSpPr>
          <p:nvPr userDrawn="1"/>
        </p:nvSpPr>
        <p:spPr bwMode="auto">
          <a:xfrm>
            <a:off x="6970713" y="5626100"/>
            <a:ext cx="2413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pic>
        <p:nvPicPr>
          <p:cNvPr id="17" name="Image 16">
            <a:extLst>
              <a:ext uri="{FF2B5EF4-FFF2-40B4-BE49-F238E27FC236}">
                <a16:creationId xmlns:a16="http://schemas.microsoft.com/office/drawing/2014/main" id="{B91F8346-D388-4D16-9648-FF888647AFF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92821" y="5847897"/>
            <a:ext cx="3776679" cy="366022"/>
          </a:xfrm>
          <a:prstGeom prst="rect">
            <a:avLst/>
          </a:prstGeom>
        </p:spPr>
      </p:pic>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7111043" y="1027294"/>
            <a:ext cx="4078067" cy="1046440"/>
          </a:xfrm>
        </p:spPr>
        <p:txBody>
          <a:bodyPr wrap="square" anchor="t" anchorCtr="0">
            <a:spAutoFit/>
          </a:bodyPr>
          <a:lstStyle>
            <a:lvl1pPr algn="l">
              <a:lnSpc>
                <a:spcPct val="85000"/>
              </a:lnSpc>
              <a:defRPr sz="4000">
                <a:solidFill>
                  <a:schemeClr val="bg2"/>
                </a:solidFill>
                <a:latin typeface="Franklin Gothic Medium Cond" panose="020B0606030402020204" pitchFamily="34" charset="0"/>
              </a:defRPr>
            </a:lvl1pPr>
          </a:lstStyle>
          <a:p>
            <a:r>
              <a:rPr lang="fr-FR"/>
              <a:t>Modifiez le style du titre</a:t>
            </a:r>
            <a:endParaRPr lang="fr-FR" dirty="0"/>
          </a:p>
        </p:txBody>
      </p:sp>
      <p:sp>
        <p:nvSpPr>
          <p:cNvPr id="9" name="Rectangle 8">
            <a:extLst>
              <a:ext uri="{FF2B5EF4-FFF2-40B4-BE49-F238E27FC236}">
                <a16:creationId xmlns:a16="http://schemas.microsoft.com/office/drawing/2014/main" id="{9AD9AFC4-6D19-4FAF-9285-926B4E2EFCA7}"/>
              </a:ext>
            </a:extLst>
          </p:cNvPr>
          <p:cNvSpPr/>
          <p:nvPr userDrawn="1"/>
        </p:nvSpPr>
        <p:spPr>
          <a:xfrm rot="21387908" flipH="1">
            <a:off x="5729074" y="630020"/>
            <a:ext cx="5499538" cy="2052000"/>
          </a:xfrm>
          <a:custGeom>
            <a:avLst/>
            <a:gdLst>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0 w 4273653"/>
              <a:gd name="connsiteY4" fmla="*/ 0 h 3121165"/>
              <a:gd name="connsiteX0" fmla="*/ 0 w 4273653"/>
              <a:gd name="connsiteY0" fmla="*/ 0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91440 w 4273653"/>
              <a:gd name="connsiteY4" fmla="*/ 91440 h 3121165"/>
              <a:gd name="connsiteX0" fmla="*/ 3142373 w 4273653"/>
              <a:gd name="connsiteY0" fmla="*/ 2022 h 3121165"/>
              <a:gd name="connsiteX1" fmla="*/ 4273653 w 4273653"/>
              <a:gd name="connsiteY1" fmla="*/ 0 h 3121165"/>
              <a:gd name="connsiteX2" fmla="*/ 4273653 w 4273653"/>
              <a:gd name="connsiteY2" fmla="*/ 3121165 h 3121165"/>
              <a:gd name="connsiteX3" fmla="*/ 0 w 4273653"/>
              <a:gd name="connsiteY3" fmla="*/ 3121165 h 3121165"/>
              <a:gd name="connsiteX4" fmla="*/ 28096 w 4273653"/>
              <a:gd name="connsiteY4" fmla="*/ 2221849 h 3121165"/>
              <a:gd name="connsiteX0" fmla="*/ 3142373 w 4273653"/>
              <a:gd name="connsiteY0" fmla="*/ 2022 h 3121165"/>
              <a:gd name="connsiteX1" fmla="*/ 4273653 w 4273653"/>
              <a:gd name="connsiteY1" fmla="*/ 0 h 3121165"/>
              <a:gd name="connsiteX2" fmla="*/ 3979325 w 4273653"/>
              <a:gd name="connsiteY2" fmla="*/ 2890211 h 3121165"/>
              <a:gd name="connsiteX3" fmla="*/ 0 w 4273653"/>
              <a:gd name="connsiteY3" fmla="*/ 3121165 h 3121165"/>
              <a:gd name="connsiteX4" fmla="*/ 28096 w 4273653"/>
              <a:gd name="connsiteY4" fmla="*/ 2221849 h 3121165"/>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096 w 4273653"/>
              <a:gd name="connsiteY4" fmla="*/ 2221849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73330 w 4273653"/>
              <a:gd name="connsiteY4" fmla="*/ 1775938 h 3154090"/>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8666 w 4273653"/>
              <a:gd name="connsiteY4"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5" fmla="*/ 344921 w 4589908"/>
              <a:gd name="connsiteY5" fmla="*/ 2157072 h 3154090"/>
              <a:gd name="connsiteX0" fmla="*/ 3458628 w 4589908"/>
              <a:gd name="connsiteY0" fmla="*/ 2022 h 3154090"/>
              <a:gd name="connsiteX1" fmla="*/ 4589908 w 4589908"/>
              <a:gd name="connsiteY1" fmla="*/ 0 h 3154090"/>
              <a:gd name="connsiteX2" fmla="*/ 4564759 w 4589908"/>
              <a:gd name="connsiteY2" fmla="*/ 3154090 h 3154090"/>
              <a:gd name="connsiteX3" fmla="*/ 316255 w 4589908"/>
              <a:gd name="connsiteY3" fmla="*/ 3121165 h 3154090"/>
              <a:gd name="connsiteX4" fmla="*/ 314803 w 4589908"/>
              <a:gd name="connsiteY4" fmla="*/ 2671298 h 3154090"/>
              <a:gd name="connsiteX0" fmla="*/ 3458628 w 4589908"/>
              <a:gd name="connsiteY0" fmla="*/ 2022 h 3394844"/>
              <a:gd name="connsiteX1" fmla="*/ 4589908 w 4589908"/>
              <a:gd name="connsiteY1" fmla="*/ 0 h 3394844"/>
              <a:gd name="connsiteX2" fmla="*/ 4564759 w 4589908"/>
              <a:gd name="connsiteY2" fmla="*/ 3154090 h 3394844"/>
              <a:gd name="connsiteX3" fmla="*/ 316255 w 4589908"/>
              <a:gd name="connsiteY3" fmla="*/ 3121165 h 3394844"/>
              <a:gd name="connsiteX4" fmla="*/ 314803 w 4589908"/>
              <a:gd name="connsiteY4" fmla="*/ 2671298 h 3394844"/>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8628 w 4589908"/>
              <a:gd name="connsiteY0" fmla="*/ 2022 h 3380526"/>
              <a:gd name="connsiteX1" fmla="*/ 4589908 w 4589908"/>
              <a:gd name="connsiteY1" fmla="*/ 0 h 3380526"/>
              <a:gd name="connsiteX2" fmla="*/ 4564759 w 4589908"/>
              <a:gd name="connsiteY2" fmla="*/ 3154090 h 3380526"/>
              <a:gd name="connsiteX3" fmla="*/ 316255 w 4589908"/>
              <a:gd name="connsiteY3" fmla="*/ 3121165 h 3380526"/>
              <a:gd name="connsiteX4" fmla="*/ 314803 w 4589908"/>
              <a:gd name="connsiteY4" fmla="*/ 2671298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451873 w 4583153"/>
              <a:gd name="connsiteY0" fmla="*/ 2022 h 3380526"/>
              <a:gd name="connsiteX1" fmla="*/ 4583153 w 4583153"/>
              <a:gd name="connsiteY1" fmla="*/ 0 h 3380526"/>
              <a:gd name="connsiteX2" fmla="*/ 4558004 w 4583153"/>
              <a:gd name="connsiteY2" fmla="*/ 3154090 h 3380526"/>
              <a:gd name="connsiteX3" fmla="*/ 309500 w 4583153"/>
              <a:gd name="connsiteY3" fmla="*/ 3121165 h 3380526"/>
              <a:gd name="connsiteX4" fmla="*/ 334447 w 45831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482 w 4273762"/>
              <a:gd name="connsiteY0" fmla="*/ 2022 h 3605061"/>
              <a:gd name="connsiteX1" fmla="*/ 4273762 w 4273762"/>
              <a:gd name="connsiteY1" fmla="*/ 0 h 3605061"/>
              <a:gd name="connsiteX2" fmla="*/ 4248613 w 4273762"/>
              <a:gd name="connsiteY2" fmla="*/ 3154090 h 3605061"/>
              <a:gd name="connsiteX3" fmla="*/ 109 w 4273762"/>
              <a:gd name="connsiteY3" fmla="*/ 3121165 h 3605061"/>
              <a:gd name="connsiteX4" fmla="*/ 25056 w 4273762"/>
              <a:gd name="connsiteY4" fmla="*/ 2165925 h 3605061"/>
              <a:gd name="connsiteX0" fmla="*/ 3142373 w 4273653"/>
              <a:gd name="connsiteY0" fmla="*/ 2022 h 3380526"/>
              <a:gd name="connsiteX1" fmla="*/ 4273653 w 4273653"/>
              <a:gd name="connsiteY1" fmla="*/ 0 h 3380526"/>
              <a:gd name="connsiteX2" fmla="*/ 4248504 w 4273653"/>
              <a:gd name="connsiteY2" fmla="*/ 3154090 h 3380526"/>
              <a:gd name="connsiteX3" fmla="*/ 0 w 4273653"/>
              <a:gd name="connsiteY3" fmla="*/ 3121165 h 3380526"/>
              <a:gd name="connsiteX4" fmla="*/ 24947 w 4273653"/>
              <a:gd name="connsiteY4" fmla="*/ 2165925 h 3380526"/>
              <a:gd name="connsiteX0" fmla="*/ 3142373 w 4273653"/>
              <a:gd name="connsiteY0" fmla="*/ 2022 h 3154090"/>
              <a:gd name="connsiteX1" fmla="*/ 4273653 w 4273653"/>
              <a:gd name="connsiteY1" fmla="*/ 0 h 3154090"/>
              <a:gd name="connsiteX2" fmla="*/ 4248504 w 4273653"/>
              <a:gd name="connsiteY2" fmla="*/ 3154090 h 3154090"/>
              <a:gd name="connsiteX3" fmla="*/ 0 w 4273653"/>
              <a:gd name="connsiteY3" fmla="*/ 3121165 h 3154090"/>
              <a:gd name="connsiteX4" fmla="*/ 24947 w 4273653"/>
              <a:gd name="connsiteY4" fmla="*/ 2165925 h 3154090"/>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0 h 3172424"/>
              <a:gd name="connsiteX1" fmla="*/ 4745718 w 4745718"/>
              <a:gd name="connsiteY1" fmla="*/ 18334 h 3172424"/>
              <a:gd name="connsiteX2" fmla="*/ 4720569 w 4745718"/>
              <a:gd name="connsiteY2" fmla="*/ 3172424 h 3172424"/>
              <a:gd name="connsiteX3" fmla="*/ 472065 w 4745718"/>
              <a:gd name="connsiteY3" fmla="*/ 3139499 h 3172424"/>
              <a:gd name="connsiteX4" fmla="*/ 497012 w 4745718"/>
              <a:gd name="connsiteY4" fmla="*/ 2184259 h 3172424"/>
              <a:gd name="connsiteX0" fmla="*/ 0 w 4745718"/>
              <a:gd name="connsiteY0" fmla="*/ 2389 h 3174813"/>
              <a:gd name="connsiteX1" fmla="*/ 483127 w 4745718"/>
              <a:gd name="connsiteY1" fmla="*/ 0 h 3174813"/>
              <a:gd name="connsiteX2" fmla="*/ 4745718 w 4745718"/>
              <a:gd name="connsiteY2" fmla="*/ 20723 h 3174813"/>
              <a:gd name="connsiteX3" fmla="*/ 4720569 w 4745718"/>
              <a:gd name="connsiteY3" fmla="*/ 3174813 h 3174813"/>
              <a:gd name="connsiteX4" fmla="*/ 472065 w 4745718"/>
              <a:gd name="connsiteY4" fmla="*/ 3141888 h 3174813"/>
              <a:gd name="connsiteX5" fmla="*/ 497012 w 4745718"/>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5" fmla="*/ 24947 w 4273653"/>
              <a:gd name="connsiteY5" fmla="*/ 2186648 h 3174813"/>
              <a:gd name="connsiteX0" fmla="*/ 10087 w 4273653"/>
              <a:gd name="connsiteY0" fmla="*/ 922355 h 3174813"/>
              <a:gd name="connsiteX1" fmla="*/ 11062 w 4273653"/>
              <a:gd name="connsiteY1" fmla="*/ 0 h 3174813"/>
              <a:gd name="connsiteX2" fmla="*/ 4273653 w 4273653"/>
              <a:gd name="connsiteY2" fmla="*/ 20723 h 3174813"/>
              <a:gd name="connsiteX3" fmla="*/ 4248504 w 4273653"/>
              <a:gd name="connsiteY3" fmla="*/ 3174813 h 3174813"/>
              <a:gd name="connsiteX4" fmla="*/ 0 w 4273653"/>
              <a:gd name="connsiteY4" fmla="*/ 3141888 h 3174813"/>
              <a:gd name="connsiteX0" fmla="*/ 0 w 4263566"/>
              <a:gd name="connsiteY0" fmla="*/ 922355 h 3184764"/>
              <a:gd name="connsiteX1" fmla="*/ 975 w 4263566"/>
              <a:gd name="connsiteY1" fmla="*/ 0 h 3184764"/>
              <a:gd name="connsiteX2" fmla="*/ 4263566 w 4263566"/>
              <a:gd name="connsiteY2" fmla="*/ 20723 h 3184764"/>
              <a:gd name="connsiteX3" fmla="*/ 4238417 w 4263566"/>
              <a:gd name="connsiteY3" fmla="*/ 3174813 h 3184764"/>
              <a:gd name="connsiteX4" fmla="*/ 3106091 w 4263566"/>
              <a:gd name="connsiteY4" fmla="*/ 3184764 h 3184764"/>
              <a:gd name="connsiteX0" fmla="*/ 0 w 4263566"/>
              <a:gd name="connsiteY0" fmla="*/ 922355 h 3191268"/>
              <a:gd name="connsiteX1" fmla="*/ 975 w 4263566"/>
              <a:gd name="connsiteY1" fmla="*/ 0 h 3191268"/>
              <a:gd name="connsiteX2" fmla="*/ 4263566 w 4263566"/>
              <a:gd name="connsiteY2" fmla="*/ 20723 h 3191268"/>
              <a:gd name="connsiteX3" fmla="*/ 4239434 w 4263566"/>
              <a:gd name="connsiteY3" fmla="*/ 3191268 h 3191268"/>
              <a:gd name="connsiteX4" fmla="*/ 3106091 w 4263566"/>
              <a:gd name="connsiteY4" fmla="*/ 3184764 h 3191268"/>
              <a:gd name="connsiteX0" fmla="*/ 0 w 4263566"/>
              <a:gd name="connsiteY0" fmla="*/ 922355 h 3184764"/>
              <a:gd name="connsiteX1" fmla="*/ 975 w 4263566"/>
              <a:gd name="connsiteY1" fmla="*/ 0 h 3184764"/>
              <a:gd name="connsiteX2" fmla="*/ 4263566 w 4263566"/>
              <a:gd name="connsiteY2" fmla="*/ 20723 h 3184764"/>
              <a:gd name="connsiteX3" fmla="*/ 4232566 w 4263566"/>
              <a:gd name="connsiteY3" fmla="*/ 2313567 h 3184764"/>
              <a:gd name="connsiteX4" fmla="*/ 3106091 w 4263566"/>
              <a:gd name="connsiteY4" fmla="*/ 3184764 h 3184764"/>
              <a:gd name="connsiteX0" fmla="*/ 0 w 4263566"/>
              <a:gd name="connsiteY0" fmla="*/ 922355 h 2313567"/>
              <a:gd name="connsiteX1" fmla="*/ 975 w 4263566"/>
              <a:gd name="connsiteY1" fmla="*/ 0 h 2313567"/>
              <a:gd name="connsiteX2" fmla="*/ 4263566 w 4263566"/>
              <a:gd name="connsiteY2" fmla="*/ 20723 h 2313567"/>
              <a:gd name="connsiteX3" fmla="*/ 4232566 w 4263566"/>
              <a:gd name="connsiteY3" fmla="*/ 2313567 h 2313567"/>
              <a:gd name="connsiteX4" fmla="*/ 3125216 w 4263566"/>
              <a:gd name="connsiteY4" fmla="*/ 2309762 h 23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3566" h="2313567">
                <a:moveTo>
                  <a:pt x="0" y="922355"/>
                </a:moveTo>
                <a:lnTo>
                  <a:pt x="975" y="0"/>
                </a:lnTo>
                <a:lnTo>
                  <a:pt x="4263566" y="20723"/>
                </a:lnTo>
                <a:lnTo>
                  <a:pt x="4232566" y="2313567"/>
                </a:lnTo>
                <a:lnTo>
                  <a:pt x="3125216" y="2309762"/>
                </a:lnTo>
              </a:path>
            </a:pathLst>
          </a:cu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4602852" flipH="1">
            <a:off x="10746614" y="538484"/>
            <a:ext cx="771331" cy="375096"/>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 name="connsiteX0" fmla="*/ 0 w 711914"/>
              <a:gd name="connsiteY0" fmla="*/ 40281 h 1080476"/>
              <a:gd name="connsiteX1" fmla="*/ 637143 w 711914"/>
              <a:gd name="connsiteY1" fmla="*/ 0 h 1080476"/>
              <a:gd name="connsiteX2" fmla="*/ 711914 w 711914"/>
              <a:gd name="connsiteY2" fmla="*/ 1080476 h 1080476"/>
              <a:gd name="connsiteX0" fmla="*/ 0 w 838695"/>
              <a:gd name="connsiteY0" fmla="*/ 44118 h 1080476"/>
              <a:gd name="connsiteX1" fmla="*/ 763924 w 838695"/>
              <a:gd name="connsiteY1" fmla="*/ 0 h 1080476"/>
              <a:gd name="connsiteX2" fmla="*/ 838695 w 838695"/>
              <a:gd name="connsiteY2" fmla="*/ 1080476 h 1080476"/>
              <a:gd name="connsiteX0" fmla="*/ 0 w 838695"/>
              <a:gd name="connsiteY0" fmla="*/ 45582 h 1081940"/>
              <a:gd name="connsiteX1" fmla="*/ 802656 w 838695"/>
              <a:gd name="connsiteY1" fmla="*/ 0 h 1081940"/>
              <a:gd name="connsiteX2" fmla="*/ 838695 w 838695"/>
              <a:gd name="connsiteY2" fmla="*/ 1081940 h 1081940"/>
              <a:gd name="connsiteX0" fmla="*/ 0 w 838695"/>
              <a:gd name="connsiteY0" fmla="*/ 29844 h 1066202"/>
              <a:gd name="connsiteX1" fmla="*/ 793220 w 838695"/>
              <a:gd name="connsiteY1" fmla="*/ 0 h 1066202"/>
              <a:gd name="connsiteX2" fmla="*/ 838695 w 838695"/>
              <a:gd name="connsiteY2" fmla="*/ 1066202 h 1066202"/>
              <a:gd name="connsiteX0" fmla="*/ 0 w 838695"/>
              <a:gd name="connsiteY0" fmla="*/ 51390 h 1087748"/>
              <a:gd name="connsiteX1" fmla="*/ 797086 w 838695"/>
              <a:gd name="connsiteY1" fmla="*/ 0 h 1087748"/>
              <a:gd name="connsiteX2" fmla="*/ 838695 w 838695"/>
              <a:gd name="connsiteY2" fmla="*/ 1087748 h 1087748"/>
              <a:gd name="connsiteX0" fmla="*/ 0 w 838695"/>
              <a:gd name="connsiteY0" fmla="*/ 47031 h 1083389"/>
              <a:gd name="connsiteX1" fmla="*/ 787889 w 838695"/>
              <a:gd name="connsiteY1" fmla="*/ 0 h 1083389"/>
              <a:gd name="connsiteX2" fmla="*/ 838695 w 838695"/>
              <a:gd name="connsiteY2" fmla="*/ 1083389 h 1083389"/>
              <a:gd name="connsiteX0" fmla="*/ 0 w 838695"/>
              <a:gd name="connsiteY0" fmla="*/ 28875 h 1065233"/>
              <a:gd name="connsiteX1" fmla="*/ 785232 w 838695"/>
              <a:gd name="connsiteY1" fmla="*/ 0 h 1065233"/>
              <a:gd name="connsiteX2" fmla="*/ 838695 w 838695"/>
              <a:gd name="connsiteY2" fmla="*/ 1065233 h 1065233"/>
              <a:gd name="connsiteX0" fmla="*/ 0 w 812028"/>
              <a:gd name="connsiteY0" fmla="*/ 28875 h 296357"/>
              <a:gd name="connsiteX1" fmla="*/ 785232 w 812028"/>
              <a:gd name="connsiteY1" fmla="*/ 0 h 296357"/>
              <a:gd name="connsiteX2" fmla="*/ 812028 w 812028"/>
              <a:gd name="connsiteY2" fmla="*/ 296357 h 296357"/>
              <a:gd name="connsiteX0" fmla="*/ 0 w 652030"/>
              <a:gd name="connsiteY0" fmla="*/ 33320 h 296357"/>
              <a:gd name="connsiteX1" fmla="*/ 625234 w 652030"/>
              <a:gd name="connsiteY1" fmla="*/ 0 h 296357"/>
              <a:gd name="connsiteX2" fmla="*/ 652030 w 652030"/>
              <a:gd name="connsiteY2" fmla="*/ 296357 h 296357"/>
              <a:gd name="connsiteX0" fmla="*/ 0 w 666250"/>
              <a:gd name="connsiteY0" fmla="*/ 162012 h 425049"/>
              <a:gd name="connsiteX1" fmla="*/ 666250 w 666250"/>
              <a:gd name="connsiteY1" fmla="*/ 0 h 425049"/>
              <a:gd name="connsiteX2" fmla="*/ 652030 w 666250"/>
              <a:gd name="connsiteY2" fmla="*/ 425049 h 425049"/>
              <a:gd name="connsiteX0" fmla="*/ 0 w 590163"/>
              <a:gd name="connsiteY0" fmla="*/ 101203 h 425049"/>
              <a:gd name="connsiteX1" fmla="*/ 590163 w 590163"/>
              <a:gd name="connsiteY1" fmla="*/ 0 h 425049"/>
              <a:gd name="connsiteX2" fmla="*/ 575943 w 590163"/>
              <a:gd name="connsiteY2" fmla="*/ 425049 h 425049"/>
              <a:gd name="connsiteX0" fmla="*/ 0 w 644828"/>
              <a:gd name="connsiteY0" fmla="*/ 101203 h 313578"/>
              <a:gd name="connsiteX1" fmla="*/ 590163 w 644828"/>
              <a:gd name="connsiteY1" fmla="*/ 0 h 313578"/>
              <a:gd name="connsiteX2" fmla="*/ 644828 w 644828"/>
              <a:gd name="connsiteY2" fmla="*/ 313578 h 313578"/>
            </a:gdLst>
            <a:ahLst/>
            <a:cxnLst>
              <a:cxn ang="0">
                <a:pos x="connsiteX0" y="connsiteY0"/>
              </a:cxn>
              <a:cxn ang="0">
                <a:pos x="connsiteX1" y="connsiteY1"/>
              </a:cxn>
              <a:cxn ang="0">
                <a:pos x="connsiteX2" y="connsiteY2"/>
              </a:cxn>
            </a:cxnLst>
            <a:rect l="l" t="t" r="r" b="b"/>
            <a:pathLst>
              <a:path w="644828" h="313578">
                <a:moveTo>
                  <a:pt x="0" y="101203"/>
                </a:moveTo>
                <a:lnTo>
                  <a:pt x="590163" y="0"/>
                </a:lnTo>
                <a:lnTo>
                  <a:pt x="644828" y="313578"/>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10365818" flipH="1">
            <a:off x="5501091" y="604437"/>
            <a:ext cx="1943686" cy="1580584"/>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 name="connsiteX0" fmla="*/ 0 w 2310361"/>
              <a:gd name="connsiteY0" fmla="*/ 0 h 899789"/>
              <a:gd name="connsiteX1" fmla="*/ 61606 w 2310361"/>
              <a:gd name="connsiteY1" fmla="*/ 899789 h 899789"/>
              <a:gd name="connsiteX2" fmla="*/ 2310361 w 2310361"/>
              <a:gd name="connsiteY2" fmla="*/ 780998 h 899789"/>
              <a:gd name="connsiteX0" fmla="*/ 0 w 2354896"/>
              <a:gd name="connsiteY0" fmla="*/ 1 h 1145773"/>
              <a:gd name="connsiteX1" fmla="*/ 106141 w 2354896"/>
              <a:gd name="connsiteY1" fmla="*/ 1145773 h 1145773"/>
              <a:gd name="connsiteX2" fmla="*/ 2354896 w 2354896"/>
              <a:gd name="connsiteY2" fmla="*/ 1026982 h 1145773"/>
              <a:gd name="connsiteX0" fmla="*/ 0 w 2320480"/>
              <a:gd name="connsiteY0" fmla="*/ 0 h 1151481"/>
              <a:gd name="connsiteX1" fmla="*/ 71725 w 2320480"/>
              <a:gd name="connsiteY1" fmla="*/ 1151481 h 1151481"/>
              <a:gd name="connsiteX2" fmla="*/ 2320480 w 2320480"/>
              <a:gd name="connsiteY2" fmla="*/ 1032690 h 1151481"/>
              <a:gd name="connsiteX0" fmla="*/ 0 w 2346439"/>
              <a:gd name="connsiteY0" fmla="*/ 0 h 1744033"/>
              <a:gd name="connsiteX1" fmla="*/ 97684 w 2346439"/>
              <a:gd name="connsiteY1" fmla="*/ 1744033 h 1744033"/>
              <a:gd name="connsiteX2" fmla="*/ 2346439 w 2346439"/>
              <a:gd name="connsiteY2" fmla="*/ 1625242 h 1744033"/>
              <a:gd name="connsiteX0" fmla="*/ 0 w 1624908"/>
              <a:gd name="connsiteY0" fmla="*/ 0 h 1744033"/>
              <a:gd name="connsiteX1" fmla="*/ 97684 w 1624908"/>
              <a:gd name="connsiteY1" fmla="*/ 1744033 h 1744033"/>
              <a:gd name="connsiteX2" fmla="*/ 1624908 w 1624908"/>
              <a:gd name="connsiteY2" fmla="*/ 1658617 h 1744033"/>
            </a:gdLst>
            <a:ahLst/>
            <a:cxnLst>
              <a:cxn ang="0">
                <a:pos x="connsiteX0" y="connsiteY0"/>
              </a:cxn>
              <a:cxn ang="0">
                <a:pos x="connsiteX1" y="connsiteY1"/>
              </a:cxn>
              <a:cxn ang="0">
                <a:pos x="connsiteX2" y="connsiteY2"/>
              </a:cxn>
            </a:cxnLst>
            <a:rect l="l" t="t" r="r" b="b"/>
            <a:pathLst>
              <a:path w="1624908" h="1744033">
                <a:moveTo>
                  <a:pt x="0" y="0"/>
                </a:moveTo>
                <a:lnTo>
                  <a:pt x="97684" y="1744033"/>
                </a:lnTo>
                <a:lnTo>
                  <a:pt x="1624908" y="165861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Sous-titre 2">
            <a:extLst>
              <a:ext uri="{FF2B5EF4-FFF2-40B4-BE49-F238E27FC236}">
                <a16:creationId xmlns:a16="http://schemas.microsoft.com/office/drawing/2014/main" id="{B69F9DCB-B5B9-44BE-A63D-12953E8F0224}"/>
              </a:ext>
            </a:extLst>
          </p:cNvPr>
          <p:cNvSpPr>
            <a:spLocks noGrp="1"/>
          </p:cNvSpPr>
          <p:nvPr>
            <p:ph type="subTitle" idx="1"/>
          </p:nvPr>
        </p:nvSpPr>
        <p:spPr>
          <a:xfrm>
            <a:off x="7111043" y="3572958"/>
            <a:ext cx="4610679" cy="498598"/>
          </a:xfrm>
          <a:prstGeom prst="rect">
            <a:avLst/>
          </a:prstGeom>
          <a:noFill/>
        </p:spPr>
        <p:txBody>
          <a:bodyPr vert="horz" lIns="0" tIns="0" rIns="0" bIns="0" rtlCol="0">
            <a:spAutoFit/>
          </a:bodyPr>
          <a:lstStyle>
            <a:lvl1pPr>
              <a:defRPr lang="fr-FR" sz="1800" cap="all" baseline="0" dirty="0">
                <a:latin typeface="Franklin Gothic Book" panose="020B0503020102020204" pitchFamily="34" charset="0"/>
              </a:defRPr>
            </a:lvl1pPr>
          </a:lstStyle>
          <a:p>
            <a:pPr marL="342900" lvl="0" indent="-342900">
              <a:spcBef>
                <a:spcPts val="1800"/>
              </a:spcBef>
              <a:buBlip>
                <a:blip r:embed="rId4"/>
              </a:buBlip>
            </a:pPr>
            <a:r>
              <a:rPr lang="fr-FR"/>
              <a:t>Modifiez le style des sous-titres du masque</a:t>
            </a:r>
            <a:endParaRPr lang="fr-FR" dirty="0"/>
          </a:p>
        </p:txBody>
      </p:sp>
      <p:sp>
        <p:nvSpPr>
          <p:cNvPr id="18" name="Rectangle 17">
            <a:extLst>
              <a:ext uri="{FF2B5EF4-FFF2-40B4-BE49-F238E27FC236}">
                <a16:creationId xmlns:a16="http://schemas.microsoft.com/office/drawing/2014/main" id="{3F9CDF3B-D212-4D49-BD6D-5C648CB5E302}"/>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9" name="Espace réservé du numéro de diapositive 5">
            <a:extLst>
              <a:ext uri="{FF2B5EF4-FFF2-40B4-BE49-F238E27FC236}">
                <a16:creationId xmlns:a16="http://schemas.microsoft.com/office/drawing/2014/main" id="{43F23852-4C9F-4C65-A0EA-D52681B0AB1F}"/>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3897767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re et contenu">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6DF3A9-F950-41A9-AA92-530100C3BCBF}"/>
              </a:ext>
            </a:extLst>
          </p:cNvPr>
          <p:cNvSpPr/>
          <p:nvPr userDrawn="1"/>
        </p:nvSpPr>
        <p:spPr>
          <a:xfrm>
            <a:off x="257856" y="1"/>
            <a:ext cx="470517" cy="5667324"/>
          </a:xfrm>
          <a:prstGeom prst="rect">
            <a:avLst/>
          </a:pr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bIns="252000" rtlCol="0" anchor="ctr"/>
          <a:lstStyle/>
          <a:p>
            <a:pPr lvl="0"/>
            <a:endParaRPr lang="fr-FR" sz="2200" cap="all" baseline="0">
              <a:solidFill>
                <a:schemeClr val="bg1"/>
              </a:solidFill>
              <a:latin typeface="Franklin Gothic Demi" panose="020B0703020102020204" pitchFamily="34" charset="0"/>
            </a:endParaRPr>
          </a:p>
        </p:txBody>
      </p:sp>
      <p:sp>
        <p:nvSpPr>
          <p:cNvPr id="5" name="Forme libre : forme 4">
            <a:extLst>
              <a:ext uri="{FF2B5EF4-FFF2-40B4-BE49-F238E27FC236}">
                <a16:creationId xmlns:a16="http://schemas.microsoft.com/office/drawing/2014/main" id="{9346308F-5462-4645-A6A7-FCC753ECC184}"/>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6" name="Image 5">
            <a:extLst>
              <a:ext uri="{FF2B5EF4-FFF2-40B4-BE49-F238E27FC236}">
                <a16:creationId xmlns:a16="http://schemas.microsoft.com/office/drawing/2014/main" id="{61854F9A-ED49-437D-B130-5D5482B07DC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7" name="Espace réservé du numéro de diapositive 5">
            <a:extLst>
              <a:ext uri="{FF2B5EF4-FFF2-40B4-BE49-F238E27FC236}">
                <a16:creationId xmlns:a16="http://schemas.microsoft.com/office/drawing/2014/main" id="{B889B901-0493-4286-A8BB-10357F9264D3}"/>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8" name="Rectangle 7">
            <a:extLst>
              <a:ext uri="{FF2B5EF4-FFF2-40B4-BE49-F238E27FC236}">
                <a16:creationId xmlns:a16="http://schemas.microsoft.com/office/drawing/2014/main" id="{69DCFAC1-7666-4E87-95C7-8BA94D0EA3AE}"/>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9" name="Espace réservé du texte 5"/>
          <p:cNvSpPr>
            <a:spLocks noGrp="1"/>
          </p:cNvSpPr>
          <p:nvPr>
            <p:ph type="body" sz="quarter" idx="10" hasCustomPrompt="1"/>
          </p:nvPr>
        </p:nvSpPr>
        <p:spPr>
          <a:xfrm rot="16200000">
            <a:off x="-1410496" y="3395798"/>
            <a:ext cx="3807220" cy="304699"/>
          </a:xfrm>
          <a:prstGeom prst="rect">
            <a:avLst/>
          </a:prstGeom>
        </p:spPr>
        <p:txBody>
          <a:bodyPr/>
          <a:lstStyle>
            <a:lvl1pPr marL="0" indent="0">
              <a:buNone/>
              <a:defRPr sz="2200" baseline="0">
                <a:solidFill>
                  <a:schemeClr val="bg1"/>
                </a:solidFill>
                <a:latin typeface="Franklin Gothic Medium Cond" panose="020B0606030402020204" pitchFamily="34" charset="0"/>
              </a:defRPr>
            </a:lvl1pPr>
          </a:lstStyle>
          <a:p>
            <a:pPr lvl="0"/>
            <a:r>
              <a:rPr lang="fr-FR" dirty="0"/>
              <a:t>TITRE DE LA PARTIE</a:t>
            </a:r>
          </a:p>
        </p:txBody>
      </p:sp>
    </p:spTree>
    <p:extLst>
      <p:ext uri="{BB962C8B-B14F-4D97-AF65-F5344CB8AC3E}">
        <p14:creationId xmlns:p14="http://schemas.microsoft.com/office/powerpoint/2010/main" val="4118477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2" name="Forme libre : forme 21">
            <a:extLst>
              <a:ext uri="{FF2B5EF4-FFF2-40B4-BE49-F238E27FC236}">
                <a16:creationId xmlns:a16="http://schemas.microsoft.com/office/drawing/2014/main" id="{0C6D426C-350F-4478-9EF2-AFE4A06E723C}"/>
              </a:ext>
            </a:extLst>
          </p:cNvPr>
          <p:cNvSpPr/>
          <p:nvPr userDrawn="1"/>
        </p:nvSpPr>
        <p:spPr>
          <a:xfrm>
            <a:off x="0" y="0"/>
            <a:ext cx="6508955" cy="6121324"/>
          </a:xfrm>
          <a:custGeom>
            <a:avLst/>
            <a:gdLst>
              <a:gd name="connsiteX0" fmla="*/ 0 w 6508955"/>
              <a:gd name="connsiteY0" fmla="*/ 0 h 6121324"/>
              <a:gd name="connsiteX1" fmla="*/ 6508955 w 6508955"/>
              <a:gd name="connsiteY1" fmla="*/ 0 h 6121324"/>
              <a:gd name="connsiteX2" fmla="*/ 6508955 w 6508955"/>
              <a:gd name="connsiteY2" fmla="*/ 6121324 h 6121324"/>
              <a:gd name="connsiteX3" fmla="*/ 4588257 w 6508955"/>
              <a:gd name="connsiteY3" fmla="*/ 6121324 h 6121324"/>
              <a:gd name="connsiteX4" fmla="*/ 4568212 w 6508955"/>
              <a:gd name="connsiteY4" fmla="*/ 6066558 h 6121324"/>
              <a:gd name="connsiteX5" fmla="*/ 3243632 w 6508955"/>
              <a:gd name="connsiteY5" fmla="*/ 5188567 h 6121324"/>
              <a:gd name="connsiteX6" fmla="*/ 1919052 w 6508955"/>
              <a:gd name="connsiteY6" fmla="*/ 6066558 h 6121324"/>
              <a:gd name="connsiteX7" fmla="*/ 1899007 w 6508955"/>
              <a:gd name="connsiteY7" fmla="*/ 6121324 h 6121324"/>
              <a:gd name="connsiteX8" fmla="*/ 0 w 6508955"/>
              <a:gd name="connsiteY8" fmla="*/ 6121324 h 6121324"/>
              <a:gd name="connsiteX9" fmla="*/ 0 w 6508955"/>
              <a:gd name="connsiteY9" fmla="*/ 0 h 612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08955" h="6121324">
                <a:moveTo>
                  <a:pt x="0" y="0"/>
                </a:moveTo>
                <a:lnTo>
                  <a:pt x="6508955" y="0"/>
                </a:lnTo>
                <a:lnTo>
                  <a:pt x="6508955" y="6121324"/>
                </a:lnTo>
                <a:lnTo>
                  <a:pt x="4588257" y="6121324"/>
                </a:lnTo>
                <a:lnTo>
                  <a:pt x="4568212" y="6066558"/>
                </a:lnTo>
                <a:cubicBezTo>
                  <a:pt x="4349980" y="5550600"/>
                  <a:pt x="3839085" y="5188567"/>
                  <a:pt x="3243632" y="5188567"/>
                </a:cubicBezTo>
                <a:cubicBezTo>
                  <a:pt x="2648179" y="5188567"/>
                  <a:pt x="2137284" y="5550600"/>
                  <a:pt x="1919052" y="6066558"/>
                </a:cubicBezTo>
                <a:lnTo>
                  <a:pt x="1899007" y="6121324"/>
                </a:lnTo>
                <a:lnTo>
                  <a:pt x="0" y="6121324"/>
                </a:lnTo>
                <a:lnTo>
                  <a:pt x="0" y="0"/>
                </a:lnTo>
                <a:close/>
              </a:path>
            </a:pathLst>
          </a:custGeom>
          <a:solidFill>
            <a:srgbClr val="F0F3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9A873E2-19BE-438C-9EF8-7CD2D13C20C6}"/>
              </a:ext>
            </a:extLst>
          </p:cNvPr>
          <p:cNvSpPr>
            <a:spLocks noGrp="1"/>
          </p:cNvSpPr>
          <p:nvPr>
            <p:ph type="ctrTitle"/>
          </p:nvPr>
        </p:nvSpPr>
        <p:spPr>
          <a:xfrm>
            <a:off x="6961240" y="1567921"/>
            <a:ext cx="3795250" cy="1255728"/>
          </a:xfrm>
        </p:spPr>
        <p:txBody>
          <a:bodyPr wrap="square" anchor="t" anchorCtr="0">
            <a:spAutoFit/>
          </a:bodyPr>
          <a:lstStyle>
            <a:lvl1pPr algn="l">
              <a:lnSpc>
                <a:spcPct val="85000"/>
              </a:lnSpc>
              <a:defRPr sz="4800">
                <a:solidFill>
                  <a:schemeClr val="bg2"/>
                </a:solidFill>
                <a:latin typeface="Franklin Gothic Medium Cond" panose="020B0606030402020204" pitchFamily="34" charset="0"/>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4DA7EDC5-226B-4643-852F-4798264BCCEE}"/>
              </a:ext>
            </a:extLst>
          </p:cNvPr>
          <p:cNvSpPr>
            <a:spLocks noGrp="1"/>
          </p:cNvSpPr>
          <p:nvPr>
            <p:ph type="subTitle" idx="1"/>
          </p:nvPr>
        </p:nvSpPr>
        <p:spPr>
          <a:xfrm>
            <a:off x="6666271" y="5460961"/>
            <a:ext cx="2635045" cy="710964"/>
          </a:xfrm>
          <a:prstGeom prst="rect">
            <a:avLst/>
          </a:prstGeom>
        </p:spPr>
        <p:txBody>
          <a:bodyPr/>
          <a:lstStyle>
            <a:lvl1pPr marL="0" indent="0" algn="l">
              <a:lnSpc>
                <a:spcPct val="70000"/>
              </a:lnSpc>
              <a:buNone/>
              <a:defRPr sz="2200">
                <a:solidFill>
                  <a:schemeClr val="accent3"/>
                </a:solidFill>
                <a:latin typeface="Franklin Gothic Demi" panose="020B07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FR" dirty="0"/>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2391515" y="5936303"/>
            <a:ext cx="1704235" cy="370043"/>
          </a:xfrm>
          <a:prstGeom prst="rect">
            <a:avLst/>
          </a:prstGeom>
        </p:spPr>
      </p:pic>
      <p:sp>
        <p:nvSpPr>
          <p:cNvPr id="9" name="Rectangle 8">
            <a:extLst>
              <a:ext uri="{FF2B5EF4-FFF2-40B4-BE49-F238E27FC236}">
                <a16:creationId xmlns:a16="http://schemas.microsoft.com/office/drawing/2014/main" id="{9AD9AFC4-6D19-4FAF-9285-926B4E2EFCA7}"/>
              </a:ext>
            </a:extLst>
          </p:cNvPr>
          <p:cNvSpPr/>
          <p:nvPr userDrawn="1"/>
        </p:nvSpPr>
        <p:spPr>
          <a:xfrm rot="21377910">
            <a:off x="6381043" y="1140810"/>
            <a:ext cx="4608454" cy="3365679"/>
          </a:xfrm>
          <a:prstGeom prst="rect">
            <a:avLst/>
          </a:prstGeom>
          <a:noFill/>
          <a:ln w="38100">
            <a:gradFill>
              <a:gsLst>
                <a:gs pos="0">
                  <a:srgbClr val="15C0F3"/>
                </a:gs>
                <a:gs pos="100000">
                  <a:srgbClr val="0098DB"/>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a16="http://schemas.microsoft.com/office/drawing/2014/main" id="{0C6EC3A6-502D-42E0-BF83-B9E422DC5268}"/>
              </a:ext>
            </a:extLst>
          </p:cNvPr>
          <p:cNvSpPr/>
          <p:nvPr userDrawn="1"/>
        </p:nvSpPr>
        <p:spPr>
          <a:xfrm rot="10800000">
            <a:off x="6602734" y="3475587"/>
            <a:ext cx="693202" cy="888407"/>
          </a:xfrm>
          <a:custGeom>
            <a:avLst/>
            <a:gdLst>
              <a:gd name="connsiteX0" fmla="*/ 0 w 1021815"/>
              <a:gd name="connsiteY0" fmla="*/ 68856 h 1302745"/>
              <a:gd name="connsiteX1" fmla="*/ 941943 w 1021815"/>
              <a:gd name="connsiteY1" fmla="*/ 0 h 1302745"/>
              <a:gd name="connsiteX2" fmla="*/ 1021815 w 1021815"/>
              <a:gd name="connsiteY2" fmla="*/ 1302745 h 1302745"/>
              <a:gd name="connsiteX0" fmla="*/ 0 w 998002"/>
              <a:gd name="connsiteY0" fmla="*/ 68856 h 888407"/>
              <a:gd name="connsiteX1" fmla="*/ 941943 w 998002"/>
              <a:gd name="connsiteY1" fmla="*/ 0 h 888407"/>
              <a:gd name="connsiteX2" fmla="*/ 998002 w 998002"/>
              <a:gd name="connsiteY2" fmla="*/ 888407 h 888407"/>
              <a:gd name="connsiteX0" fmla="*/ 0 w 693202"/>
              <a:gd name="connsiteY0" fmla="*/ 40281 h 888407"/>
              <a:gd name="connsiteX1" fmla="*/ 637143 w 693202"/>
              <a:gd name="connsiteY1" fmla="*/ 0 h 888407"/>
              <a:gd name="connsiteX2" fmla="*/ 693202 w 693202"/>
              <a:gd name="connsiteY2" fmla="*/ 888407 h 888407"/>
            </a:gdLst>
            <a:ahLst/>
            <a:cxnLst>
              <a:cxn ang="0">
                <a:pos x="connsiteX0" y="connsiteY0"/>
              </a:cxn>
              <a:cxn ang="0">
                <a:pos x="connsiteX1" y="connsiteY1"/>
              </a:cxn>
              <a:cxn ang="0">
                <a:pos x="connsiteX2" y="connsiteY2"/>
              </a:cxn>
            </a:cxnLst>
            <a:rect l="l" t="t" r="r" b="b"/>
            <a:pathLst>
              <a:path w="693202" h="888407">
                <a:moveTo>
                  <a:pt x="0" y="40281"/>
                </a:moveTo>
                <a:lnTo>
                  <a:pt x="637143" y="0"/>
                </a:lnTo>
                <a:lnTo>
                  <a:pt x="693202" y="888407"/>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21663C78-16A6-45DC-B24B-5642A3324DA5}"/>
              </a:ext>
            </a:extLst>
          </p:cNvPr>
          <p:cNvSpPr/>
          <p:nvPr userDrawn="1"/>
        </p:nvSpPr>
        <p:spPr>
          <a:xfrm rot="10800000">
            <a:off x="9112080" y="695906"/>
            <a:ext cx="1914580" cy="899789"/>
          </a:xfrm>
          <a:custGeom>
            <a:avLst/>
            <a:gdLst>
              <a:gd name="connsiteX0" fmla="*/ 0 w 2753874"/>
              <a:gd name="connsiteY0" fmla="*/ 0 h 1298662"/>
              <a:gd name="connsiteX1" fmla="*/ 103181 w 2753874"/>
              <a:gd name="connsiteY1" fmla="*/ 1298662 h 1298662"/>
              <a:gd name="connsiteX2" fmla="*/ 2753874 w 2753874"/>
              <a:gd name="connsiteY2" fmla="*/ 1124321 h 1298662"/>
              <a:gd name="connsiteX0" fmla="*/ 0 w 2728968"/>
              <a:gd name="connsiteY0" fmla="*/ 0 h 1302220"/>
              <a:gd name="connsiteX1" fmla="*/ 78275 w 2728968"/>
              <a:gd name="connsiteY1" fmla="*/ 1302220 h 1302220"/>
              <a:gd name="connsiteX2" fmla="*/ 2728968 w 2728968"/>
              <a:gd name="connsiteY2" fmla="*/ 1127879 h 1302220"/>
              <a:gd name="connsiteX0" fmla="*/ 0 w 1931249"/>
              <a:gd name="connsiteY0" fmla="*/ 0 h 1302220"/>
              <a:gd name="connsiteX1" fmla="*/ 78275 w 1931249"/>
              <a:gd name="connsiteY1" fmla="*/ 1302220 h 1302220"/>
              <a:gd name="connsiteX2" fmla="*/ 1931249 w 1931249"/>
              <a:gd name="connsiteY2" fmla="*/ 1180267 h 1302220"/>
              <a:gd name="connsiteX0" fmla="*/ 0 w 1914580"/>
              <a:gd name="connsiteY0" fmla="*/ 0 h 899789"/>
              <a:gd name="connsiteX1" fmla="*/ 61606 w 1914580"/>
              <a:gd name="connsiteY1" fmla="*/ 899789 h 899789"/>
              <a:gd name="connsiteX2" fmla="*/ 1914580 w 1914580"/>
              <a:gd name="connsiteY2" fmla="*/ 777836 h 899789"/>
            </a:gdLst>
            <a:ahLst/>
            <a:cxnLst>
              <a:cxn ang="0">
                <a:pos x="connsiteX0" y="connsiteY0"/>
              </a:cxn>
              <a:cxn ang="0">
                <a:pos x="connsiteX1" y="connsiteY1"/>
              </a:cxn>
              <a:cxn ang="0">
                <a:pos x="connsiteX2" y="connsiteY2"/>
              </a:cxn>
            </a:cxnLst>
            <a:rect l="l" t="t" r="r" b="b"/>
            <a:pathLst>
              <a:path w="1914580" h="899789">
                <a:moveTo>
                  <a:pt x="0" y="0"/>
                </a:moveTo>
                <a:lnTo>
                  <a:pt x="61606" y="899789"/>
                </a:lnTo>
                <a:lnTo>
                  <a:pt x="1914580" y="777836"/>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510A45F-6DB8-40E1-9F8A-C6505D787907}"/>
              </a:ext>
            </a:extLst>
          </p:cNvPr>
          <p:cNvSpPr/>
          <p:nvPr userDrawn="1"/>
        </p:nvSpPr>
        <p:spPr>
          <a:xfrm rot="21377910">
            <a:off x="6241708" y="993146"/>
            <a:ext cx="4608454" cy="3365679"/>
          </a:xfrm>
          <a:prstGeom prst="rect">
            <a:avLst/>
          </a:prstGeom>
          <a:noFill/>
          <a:ln w="38100">
            <a:gradFill>
              <a:gsLst>
                <a:gs pos="0">
                  <a:srgbClr val="A7CE39"/>
                </a:gs>
                <a:gs pos="100000">
                  <a:srgbClr val="74A53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 name="Image 24">
            <a:extLst>
              <a:ext uri="{FF2B5EF4-FFF2-40B4-BE49-F238E27FC236}">
                <a16:creationId xmlns:a16="http://schemas.microsoft.com/office/drawing/2014/main" id="{189CDF1B-7B4C-4765-88DF-43416F40592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010" t="1050" r="6898" b="6849"/>
          <a:stretch/>
        </p:blipFill>
        <p:spPr>
          <a:xfrm>
            <a:off x="62447" y="117987"/>
            <a:ext cx="6342779" cy="4904522"/>
          </a:xfrm>
          <a:prstGeom prst="rect">
            <a:avLst/>
          </a:prstGeom>
        </p:spPr>
      </p:pic>
      <p:sp>
        <p:nvSpPr>
          <p:cNvPr id="13" name="Rectangle 12">
            <a:extLst>
              <a:ext uri="{FF2B5EF4-FFF2-40B4-BE49-F238E27FC236}">
                <a16:creationId xmlns:a16="http://schemas.microsoft.com/office/drawing/2014/main" id="{FF2348B9-6139-4B95-9A15-73C1E15B4AC9}"/>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5" name="Espace réservé du numéro de diapositive 5">
            <a:extLst>
              <a:ext uri="{FF2B5EF4-FFF2-40B4-BE49-F238E27FC236}">
                <a16:creationId xmlns:a16="http://schemas.microsoft.com/office/drawing/2014/main" id="{A110057F-BFB9-4BB8-BE6A-429CBDE9C38F}"/>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2128344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A8E99FA-2641-4F14-B01E-A43D7252916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95"/>
            <a:ext cx="12192000" cy="6855209"/>
          </a:xfrm>
          <a:prstGeom prst="rect">
            <a:avLst/>
          </a:prstGeom>
        </p:spPr>
      </p:pic>
      <p:sp>
        <p:nvSpPr>
          <p:cNvPr id="3" name="Sous-titre 2">
            <a:extLst>
              <a:ext uri="{FF2B5EF4-FFF2-40B4-BE49-F238E27FC236}">
                <a16:creationId xmlns:a16="http://schemas.microsoft.com/office/drawing/2014/main" id="{4DA7EDC5-226B-4643-852F-4798264BCCEE}"/>
              </a:ext>
            </a:extLst>
          </p:cNvPr>
          <p:cNvSpPr>
            <a:spLocks noGrp="1"/>
          </p:cNvSpPr>
          <p:nvPr>
            <p:ph type="subTitle" idx="1"/>
          </p:nvPr>
        </p:nvSpPr>
        <p:spPr>
          <a:xfrm>
            <a:off x="6827293" y="6186151"/>
            <a:ext cx="5112926" cy="215444"/>
          </a:xfrm>
          <a:prstGeom prst="rect">
            <a:avLst/>
          </a:prstGeom>
        </p:spPr>
        <p:txBody>
          <a:bodyPr wrap="square">
            <a:spAutoFit/>
          </a:bodyPr>
          <a:lstStyle>
            <a:lvl1pPr marL="0" indent="0" algn="r">
              <a:lnSpc>
                <a:spcPct val="70000"/>
              </a:lnSpc>
              <a:buNone/>
              <a:defRPr sz="2000">
                <a:solidFill>
                  <a:schemeClr val="bg2"/>
                </a:solidFill>
                <a:latin typeface="Franklin Gothic Book" panose="020B05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FR" dirty="0"/>
          </a:p>
        </p:txBody>
      </p:sp>
      <p:pic>
        <p:nvPicPr>
          <p:cNvPr id="8" name="Image 7">
            <a:extLst>
              <a:ext uri="{FF2B5EF4-FFF2-40B4-BE49-F238E27FC236}">
                <a16:creationId xmlns:a16="http://schemas.microsoft.com/office/drawing/2014/main" id="{D07166DA-C87C-495D-8D18-5D23FCBA1BF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2864" y="5784690"/>
            <a:ext cx="1566080" cy="340045"/>
          </a:xfrm>
          <a:prstGeom prst="rect">
            <a:avLst/>
          </a:prstGeom>
        </p:spPr>
      </p:pic>
      <p:pic>
        <p:nvPicPr>
          <p:cNvPr id="25" name="Image 24">
            <a:extLst>
              <a:ext uri="{FF2B5EF4-FFF2-40B4-BE49-F238E27FC236}">
                <a16:creationId xmlns:a16="http://schemas.microsoft.com/office/drawing/2014/main" id="{189CDF1B-7B4C-4765-88DF-43416F405923}"/>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5010" t="1050" r="6898" b="6849"/>
          <a:stretch/>
        </p:blipFill>
        <p:spPr>
          <a:xfrm>
            <a:off x="2924610" y="79486"/>
            <a:ext cx="6342779" cy="4904522"/>
          </a:xfrm>
          <a:prstGeom prst="rect">
            <a:avLst/>
          </a:prstGeom>
        </p:spPr>
      </p:pic>
      <p:sp>
        <p:nvSpPr>
          <p:cNvPr id="6" name="Rectangle 5">
            <a:extLst>
              <a:ext uri="{FF2B5EF4-FFF2-40B4-BE49-F238E27FC236}">
                <a16:creationId xmlns:a16="http://schemas.microsoft.com/office/drawing/2014/main" id="{50ABB21F-CA62-4392-B1F4-4675C9407BFF}"/>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7" name="Espace réservé du numéro de diapositive 5">
            <a:extLst>
              <a:ext uri="{FF2B5EF4-FFF2-40B4-BE49-F238E27FC236}">
                <a16:creationId xmlns:a16="http://schemas.microsoft.com/office/drawing/2014/main" id="{AD243612-0E18-4A36-96BE-6DEB0E393F3F}"/>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Tree>
    <p:extLst>
      <p:ext uri="{BB962C8B-B14F-4D97-AF65-F5344CB8AC3E}">
        <p14:creationId xmlns:p14="http://schemas.microsoft.com/office/powerpoint/2010/main" val="324116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image" Target="../media/image5.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4.png"/><Relationship Id="rId2" Type="http://schemas.openxmlformats.org/officeDocument/2006/relationships/slideLayout" Target="../slideLayouts/slideLayout12.xml"/><Relationship Id="rId16" Type="http://schemas.openxmlformats.org/officeDocument/2006/relationships/image" Target="../media/image16.JP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3.png"/><Relationship Id="rId5" Type="http://schemas.openxmlformats.org/officeDocument/2006/relationships/slideLayout" Target="../slideLayouts/slideLayout15.xml"/><Relationship Id="rId15" Type="http://schemas.openxmlformats.org/officeDocument/2006/relationships/image" Target="../media/image15.JPG"/><Relationship Id="rId10" Type="http://schemas.openxmlformats.org/officeDocument/2006/relationships/image" Target="../media/image2.png"/><Relationship Id="rId4" Type="http://schemas.openxmlformats.org/officeDocument/2006/relationships/slideLayout" Target="../slideLayouts/slideLayout14.xml"/><Relationship Id="rId9" Type="http://schemas.openxmlformats.org/officeDocument/2006/relationships/image" Target="../media/image1.JPG"/><Relationship Id="rId14" Type="http://schemas.openxmlformats.org/officeDocument/2006/relationships/image" Target="../media/image14.JP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image" Target="../media/image2.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5.png"/><Relationship Id="rId2" Type="http://schemas.openxmlformats.org/officeDocument/2006/relationships/slideLayout" Target="../slideLayouts/slideLayout19.xml"/><Relationship Id="rId16" Type="http://schemas.openxmlformats.org/officeDocument/2006/relationships/image" Target="../media/image16.JP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4.png"/><Relationship Id="rId5" Type="http://schemas.openxmlformats.org/officeDocument/2006/relationships/slideLayout" Target="../slideLayouts/slideLayout22.xml"/><Relationship Id="rId15" Type="http://schemas.openxmlformats.org/officeDocument/2006/relationships/image" Target="../media/image15.JPG"/><Relationship Id="rId10"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image" Target="../media/image1.JPG"/><Relationship Id="rId14" Type="http://schemas.openxmlformats.org/officeDocument/2006/relationships/image" Target="../media/image14.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63B6CF-38FB-4FB2-B045-2E461701DE6B}"/>
              </a:ext>
            </a:extLst>
          </p:cNvPr>
          <p:cNvSpPr/>
          <p:nvPr userDrawn="1"/>
        </p:nvSpPr>
        <p:spPr>
          <a:xfrm>
            <a:off x="257856" y="1"/>
            <a:ext cx="470517" cy="5667324"/>
          </a:xfrm>
          <a:prstGeom prst="rect">
            <a:avLst/>
          </a:pr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bIns="252000" rtlCol="0" anchor="ctr"/>
          <a:lstStyle/>
          <a:p>
            <a:pPr algn="l"/>
            <a:endParaRPr lang="fr-FR" sz="2200" cap="all" baseline="0" dirty="0">
              <a:solidFill>
                <a:schemeClr val="bg1"/>
              </a:solidFill>
              <a:latin typeface="Franklin Gothic Demi" panose="020B0703020102020204" pitchFamily="34" charset="0"/>
            </a:endParaRPr>
          </a:p>
        </p:txBody>
      </p:sp>
      <p:sp>
        <p:nvSpPr>
          <p:cNvPr id="31" name="Forme libre : forme 30">
            <a:extLst>
              <a:ext uri="{FF2B5EF4-FFF2-40B4-BE49-F238E27FC236}">
                <a16:creationId xmlns:a16="http://schemas.microsoft.com/office/drawing/2014/main" id="{0749AE6C-655A-444D-93E5-A630DF16B9CF}"/>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100000">
                <a:srgbClr val="00B9F1"/>
              </a:gs>
              <a:gs pos="0">
                <a:srgbClr val="00A0D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10" name="Image 9">
            <a:extLst>
              <a:ext uri="{FF2B5EF4-FFF2-40B4-BE49-F238E27FC236}">
                <a16:creationId xmlns:a16="http://schemas.microsoft.com/office/drawing/2014/main" id="{C504FF6E-1448-426B-9903-D6CC225F7877}"/>
              </a:ext>
            </a:extLst>
          </p:cNvPr>
          <p:cNvPicPr>
            <a:picLocks noChangeAspect="1"/>
          </p:cNvPicPr>
          <p:nvPr userDrawn="1"/>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8419" y="-4223"/>
            <a:ext cx="8638309" cy="1143468"/>
          </a:xfrm>
          <a:prstGeom prst="rect">
            <a:avLst/>
          </a:prstGeom>
          <a:solidFill>
            <a:schemeClr val="bg1"/>
          </a:solidFill>
        </p:spPr>
      </p:pic>
      <p:sp>
        <p:nvSpPr>
          <p:cNvPr id="2" name="Espace réservé du titre 1">
            <a:extLst>
              <a:ext uri="{FF2B5EF4-FFF2-40B4-BE49-F238E27FC236}">
                <a16:creationId xmlns:a16="http://schemas.microsoft.com/office/drawing/2014/main" id="{99C913C3-3078-4708-8EA6-0DD7AF93A21B}"/>
              </a:ext>
            </a:extLst>
          </p:cNvPr>
          <p:cNvSpPr>
            <a:spLocks noGrp="1"/>
          </p:cNvSpPr>
          <p:nvPr>
            <p:ph type="title"/>
          </p:nvPr>
        </p:nvSpPr>
        <p:spPr>
          <a:xfrm>
            <a:off x="1332322" y="0"/>
            <a:ext cx="7742852" cy="785568"/>
          </a:xfrm>
          <a:prstGeom prst="rect">
            <a:avLst/>
          </a:prstGeom>
        </p:spPr>
        <p:txBody>
          <a:bodyPr vert="horz" lIns="0" tIns="0" rIns="0" bIns="0" rtlCol="0" anchor="ctr">
            <a:normAutofit/>
          </a:bodyPr>
          <a:lstStyle/>
          <a:p>
            <a:r>
              <a:rPr lang="fr-FR" dirty="0"/>
              <a:t>Modifiez le style du titre</a:t>
            </a:r>
          </a:p>
        </p:txBody>
      </p:sp>
      <p:pic>
        <p:nvPicPr>
          <p:cNvPr id="24" name="Image 23">
            <a:extLst>
              <a:ext uri="{FF2B5EF4-FFF2-40B4-BE49-F238E27FC236}">
                <a16:creationId xmlns:a16="http://schemas.microsoft.com/office/drawing/2014/main" id="{4247A2D2-EAC0-44C0-B5D8-7E9BED506FA9}"/>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8" name="Espace réservé du numéro de diapositive 5">
            <a:extLst>
              <a:ext uri="{FF2B5EF4-FFF2-40B4-BE49-F238E27FC236}">
                <a16:creationId xmlns:a16="http://schemas.microsoft.com/office/drawing/2014/main" id="{E74BD78E-1C04-4028-99A4-24A08750473C}"/>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4" name="Rectangle 3">
            <a:extLst>
              <a:ext uri="{FF2B5EF4-FFF2-40B4-BE49-F238E27FC236}">
                <a16:creationId xmlns:a16="http://schemas.microsoft.com/office/drawing/2014/main" id="{31FF5B16-E01F-44C7-93CB-3579D9C22B6E}"/>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2" name="Espace réservé du texte 2">
            <a:extLst>
              <a:ext uri="{FF2B5EF4-FFF2-40B4-BE49-F238E27FC236}">
                <a16:creationId xmlns:a16="http://schemas.microsoft.com/office/drawing/2014/main" id="{A41DA22D-6047-4039-9435-AC9310B03AAA}"/>
              </a:ext>
            </a:extLst>
          </p:cNvPr>
          <p:cNvSpPr>
            <a:spLocks noGrp="1"/>
          </p:cNvSpPr>
          <p:nvPr>
            <p:ph type="body" idx="1"/>
          </p:nvPr>
        </p:nvSpPr>
        <p:spPr>
          <a:xfrm>
            <a:off x="1087048" y="1314870"/>
            <a:ext cx="10515600" cy="1348061"/>
          </a:xfrm>
          <a:prstGeom prst="rect">
            <a:avLst/>
          </a:prstGeom>
          <a:noFill/>
        </p:spPr>
        <p:txBody>
          <a:bodyPr vert="horz" lIns="0" tIns="0" rIns="0" bIns="0" rtlCol="0">
            <a:spAutoFit/>
          </a:bodyPr>
          <a:lstStyle/>
          <a:p>
            <a:pPr lvl="0">
              <a:buBlip>
                <a:blip r:embed="rId14"/>
              </a:buBlip>
            </a:pPr>
            <a:r>
              <a:rPr lang="fr-FR" dirty="0"/>
              <a:t>Modifier les styles du texte du masque</a:t>
            </a:r>
          </a:p>
          <a:p>
            <a:pPr lvl="1">
              <a:buSzPct val="100000"/>
              <a:buBlip>
                <a:blip r:embed="rId15"/>
              </a:buBlip>
            </a:pPr>
            <a:r>
              <a:rPr lang="fr-FR" dirty="0"/>
              <a:t>Deuxième niveau</a:t>
            </a:r>
          </a:p>
          <a:p>
            <a:pPr lvl="2">
              <a:buSzPct val="120000"/>
              <a:buBlip>
                <a:blip r:embed="rId16"/>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91490481"/>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72" r:id="rId3"/>
    <p:sldLayoutId id="2147483651" r:id="rId4"/>
    <p:sldLayoutId id="2147483652" r:id="rId5"/>
    <p:sldLayoutId id="2147483653" r:id="rId6"/>
    <p:sldLayoutId id="2147483662" r:id="rId7"/>
    <p:sldLayoutId id="2147483649" r:id="rId8"/>
    <p:sldLayoutId id="2147483671" r:id="rId9"/>
    <p:sldLayoutId id="2147483675" r:id="rId10"/>
  </p:sldLayoutIdLst>
  <p:hf hdr="0" ftr="0" dt="0"/>
  <p:txStyles>
    <p:titleStyle>
      <a:lvl1pPr algn="l" defTabSz="914400" rtl="0" eaLnBrk="1" latinLnBrk="0" hangingPunct="1">
        <a:lnSpc>
          <a:spcPct val="90000"/>
        </a:lnSpc>
        <a:spcBef>
          <a:spcPct val="0"/>
        </a:spcBef>
        <a:buNone/>
        <a:defRPr sz="2000" kern="1200" cap="all" baseline="0">
          <a:solidFill>
            <a:srgbClr val="0192E0"/>
          </a:solidFill>
          <a:latin typeface="Franklin Gothic Medium Cond" panose="020B0606030402020204" pitchFamily="34" charset="0"/>
          <a:ea typeface="+mj-ea"/>
          <a:cs typeface="+mj-cs"/>
        </a:defRPr>
      </a:lvl1pPr>
    </p:titleStyle>
    <p:bodyStyle>
      <a:lvl1pPr marL="268288" indent="-268288" algn="l" defTabSz="914400" rtl="0" eaLnBrk="1" latinLnBrk="0" hangingPunct="1">
        <a:lnSpc>
          <a:spcPct val="90000"/>
        </a:lnSpc>
        <a:spcBef>
          <a:spcPts val="900"/>
        </a:spcBef>
        <a:buSzPct val="120000"/>
        <a:buFontTx/>
        <a:buBlip>
          <a:blip r:embed="rId14"/>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15"/>
        </a:buBlip>
        <a:defRPr sz="1400" kern="1200">
          <a:solidFill>
            <a:schemeClr val="tx1"/>
          </a:solidFill>
          <a:latin typeface="Franklin Gothic Medium" panose="020B06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16"/>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63B6CF-38FB-4FB2-B045-2E461701DE6B}"/>
              </a:ext>
            </a:extLst>
          </p:cNvPr>
          <p:cNvSpPr/>
          <p:nvPr userDrawn="1"/>
        </p:nvSpPr>
        <p:spPr>
          <a:xfrm>
            <a:off x="257856" y="1"/>
            <a:ext cx="470517" cy="5667324"/>
          </a:xfrm>
          <a:prstGeom prst="rect">
            <a:avLst/>
          </a:pr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lgn="l"/>
            <a:endParaRPr lang="fr-FR" sz="2200" cap="all" baseline="0" dirty="0">
              <a:solidFill>
                <a:schemeClr val="bg1"/>
              </a:solidFill>
              <a:latin typeface="Franklin Gothic Demi" panose="020B0703020102020204" pitchFamily="34" charset="0"/>
            </a:endParaRPr>
          </a:p>
        </p:txBody>
      </p:sp>
      <p:sp>
        <p:nvSpPr>
          <p:cNvPr id="31" name="Forme libre : forme 30">
            <a:extLst>
              <a:ext uri="{FF2B5EF4-FFF2-40B4-BE49-F238E27FC236}">
                <a16:creationId xmlns:a16="http://schemas.microsoft.com/office/drawing/2014/main" id="{0749AE6C-655A-444D-93E5-A630DF16B9CF}"/>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A7CE39"/>
              </a:gs>
              <a:gs pos="100000">
                <a:srgbClr val="65BC45"/>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10" name="Image 9">
            <a:extLst>
              <a:ext uri="{FF2B5EF4-FFF2-40B4-BE49-F238E27FC236}">
                <a16:creationId xmlns:a16="http://schemas.microsoft.com/office/drawing/2014/main" id="{C504FF6E-1448-426B-9903-D6CC225F7877}"/>
              </a:ext>
            </a:extLst>
          </p:cNvPr>
          <p:cNvPicPr>
            <a:picLocks noChangeAspect="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8419" y="-4223"/>
            <a:ext cx="8638309" cy="1143468"/>
          </a:xfrm>
          <a:prstGeom prst="rect">
            <a:avLst/>
          </a:prstGeom>
          <a:solidFill>
            <a:schemeClr val="bg1"/>
          </a:solidFill>
        </p:spPr>
      </p:pic>
      <p:sp>
        <p:nvSpPr>
          <p:cNvPr id="2" name="Espace réservé du titre 1">
            <a:extLst>
              <a:ext uri="{FF2B5EF4-FFF2-40B4-BE49-F238E27FC236}">
                <a16:creationId xmlns:a16="http://schemas.microsoft.com/office/drawing/2014/main" id="{99C913C3-3078-4708-8EA6-0DD7AF93A21B}"/>
              </a:ext>
            </a:extLst>
          </p:cNvPr>
          <p:cNvSpPr>
            <a:spLocks noGrp="1"/>
          </p:cNvSpPr>
          <p:nvPr>
            <p:ph type="title"/>
          </p:nvPr>
        </p:nvSpPr>
        <p:spPr>
          <a:xfrm>
            <a:off x="1332322" y="0"/>
            <a:ext cx="7742852" cy="785568"/>
          </a:xfrm>
          <a:prstGeom prst="rect">
            <a:avLst/>
          </a:prstGeom>
        </p:spPr>
        <p:txBody>
          <a:bodyPr vert="horz" lIns="0" tIns="0" rIns="0" bIns="0" rtlCol="0" anchor="ctr">
            <a:normAutofit/>
          </a:bodyPr>
          <a:lstStyle/>
          <a:p>
            <a:r>
              <a:rPr lang="fr-FR" dirty="0"/>
              <a:t>Modifiez le style du titre</a:t>
            </a:r>
          </a:p>
        </p:txBody>
      </p:sp>
      <p:pic>
        <p:nvPicPr>
          <p:cNvPr id="24" name="Image 23">
            <a:extLst>
              <a:ext uri="{FF2B5EF4-FFF2-40B4-BE49-F238E27FC236}">
                <a16:creationId xmlns:a16="http://schemas.microsoft.com/office/drawing/2014/main" id="{4247A2D2-EAC0-44C0-B5D8-7E9BED506FA9}"/>
              </a:ext>
            </a:extLst>
          </p:cNvPr>
          <p:cNvPicPr>
            <a:picLocks noChangeAspect="1"/>
          </p:cNvPicPr>
          <p:nvPr userDrawn="1"/>
        </p:nvPicPr>
        <p:blipFill>
          <a:blip r:embed="rId10"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9" name="Espace réservé du numéro de diapositive 5">
            <a:extLst>
              <a:ext uri="{FF2B5EF4-FFF2-40B4-BE49-F238E27FC236}">
                <a16:creationId xmlns:a16="http://schemas.microsoft.com/office/drawing/2014/main" id="{9FE70304-020A-4EED-8468-77ED46C9B341}"/>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2" name="Rectangle 11">
            <a:extLst>
              <a:ext uri="{FF2B5EF4-FFF2-40B4-BE49-F238E27FC236}">
                <a16:creationId xmlns:a16="http://schemas.microsoft.com/office/drawing/2014/main" id="{F9E0863C-6062-441E-804F-7C13D2331721}"/>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
        <p:nvSpPr>
          <p:cNvPr id="14" name="Espace réservé du texte 2">
            <a:extLst>
              <a:ext uri="{FF2B5EF4-FFF2-40B4-BE49-F238E27FC236}">
                <a16:creationId xmlns:a16="http://schemas.microsoft.com/office/drawing/2014/main" id="{40FB3C45-D81F-4AD6-8D1A-8F0133C63984}"/>
              </a:ext>
            </a:extLst>
          </p:cNvPr>
          <p:cNvSpPr>
            <a:spLocks noGrp="1"/>
          </p:cNvSpPr>
          <p:nvPr>
            <p:ph type="body" idx="1"/>
          </p:nvPr>
        </p:nvSpPr>
        <p:spPr>
          <a:xfrm>
            <a:off x="1087048" y="1314870"/>
            <a:ext cx="10515600" cy="1348061"/>
          </a:xfrm>
          <a:prstGeom prst="rect">
            <a:avLst/>
          </a:prstGeom>
          <a:noFill/>
        </p:spPr>
        <p:txBody>
          <a:bodyPr vert="horz" lIns="0" tIns="0" rIns="0" bIns="0" rtlCol="0">
            <a:spAutoFit/>
          </a:bodyPr>
          <a:lstStyle/>
          <a:p>
            <a:pPr lvl="0">
              <a:buBlip>
                <a:blip r:embed="rId11"/>
              </a:buBlip>
            </a:pPr>
            <a:r>
              <a:rPr lang="fr-FR" dirty="0"/>
              <a:t>Modifier les styles du texte du masque</a:t>
            </a:r>
          </a:p>
          <a:p>
            <a:pPr lvl="1">
              <a:buSzPct val="100000"/>
              <a:buBlip>
                <a:blip r:embed="rId12"/>
              </a:buBlip>
            </a:pPr>
            <a:r>
              <a:rPr lang="fr-FR" dirty="0"/>
              <a:t>Deuxième niveau</a:t>
            </a:r>
          </a:p>
          <a:p>
            <a:pPr lvl="2">
              <a:buSzPct val="120000"/>
              <a:buBlip>
                <a:blip r:embed="rId13"/>
              </a:buBlip>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918890788"/>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73" r:id="rId3"/>
    <p:sldLayoutId id="2147483659" r:id="rId4"/>
    <p:sldLayoutId id="2147483660" r:id="rId5"/>
    <p:sldLayoutId id="2147483661" r:id="rId6"/>
    <p:sldLayoutId id="2147483663" r:id="rId7"/>
  </p:sldLayoutIdLst>
  <p:hf hdr="0" ftr="0" dt="0"/>
  <p:txStyles>
    <p:titleStyle>
      <a:lvl1pPr algn="l" defTabSz="914400" rtl="0" eaLnBrk="1" latinLnBrk="0" hangingPunct="1">
        <a:lnSpc>
          <a:spcPct val="90000"/>
        </a:lnSpc>
        <a:spcBef>
          <a:spcPct val="0"/>
        </a:spcBef>
        <a:buNone/>
        <a:defRPr sz="2000" kern="1200" cap="all" baseline="0">
          <a:solidFill>
            <a:srgbClr val="0192E0"/>
          </a:solidFill>
          <a:latin typeface="Franklin Gothic Medium Cond" panose="020B0606030402020204" pitchFamily="34" charset="0"/>
          <a:ea typeface="+mj-ea"/>
          <a:cs typeface="+mj-cs"/>
        </a:defRPr>
      </a:lvl1pPr>
    </p:titleStyle>
    <p:bodyStyle>
      <a:lvl1pPr marL="268288" marR="0" indent="-268288" algn="l" defTabSz="914400" rtl="0" eaLnBrk="1" fontAlgn="auto" latinLnBrk="0" hangingPunct="1">
        <a:lnSpc>
          <a:spcPct val="90000"/>
        </a:lnSpc>
        <a:spcBef>
          <a:spcPts val="900"/>
        </a:spcBef>
        <a:spcAft>
          <a:spcPts val="0"/>
        </a:spcAft>
        <a:buClrTx/>
        <a:buSzPct val="120000"/>
        <a:buFontTx/>
        <a:buBlip>
          <a:blip r:embed="rId14"/>
        </a:buBlip>
        <a:tabLst/>
        <a:defRPr lang="fr-FR" sz="1600" kern="1200" dirty="0">
          <a:solidFill>
            <a:schemeClr val="bg2"/>
          </a:solidFill>
          <a:latin typeface="Franklin Gothic Demi" panose="020B0703020102020204" pitchFamily="34" charset="0"/>
          <a:ea typeface="+mn-ea"/>
          <a:cs typeface="+mn-cs"/>
        </a:defRPr>
      </a:lvl1pPr>
      <a:lvl2pPr marL="449263" marR="0" indent="-180975" algn="l" defTabSz="914400" rtl="0" eaLnBrk="1" fontAlgn="auto" latinLnBrk="0" hangingPunct="1">
        <a:lnSpc>
          <a:spcPct val="90000"/>
        </a:lnSpc>
        <a:spcBef>
          <a:spcPts val="900"/>
        </a:spcBef>
        <a:spcAft>
          <a:spcPts val="0"/>
        </a:spcAft>
        <a:buClrTx/>
        <a:buSzPct val="70000"/>
        <a:buFontTx/>
        <a:buBlip>
          <a:blip r:embed="rId15"/>
        </a:buBlip>
        <a:tabLst/>
        <a:defRPr lang="fr-FR" sz="1400" kern="1200" dirty="0">
          <a:solidFill>
            <a:schemeClr val="tx1"/>
          </a:solidFill>
          <a:latin typeface="Franklin Gothic Medium" panose="020B0603020102020204" pitchFamily="34" charset="0"/>
          <a:ea typeface="+mn-ea"/>
          <a:cs typeface="+mn-cs"/>
        </a:defRPr>
      </a:lvl2pPr>
      <a:lvl3pPr marL="625475" marR="0" indent="-176213" algn="l" defTabSz="914400" rtl="0" eaLnBrk="1" fontAlgn="auto" latinLnBrk="0" hangingPunct="1">
        <a:lnSpc>
          <a:spcPct val="90000"/>
        </a:lnSpc>
        <a:spcBef>
          <a:spcPts val="900"/>
        </a:spcBef>
        <a:spcAft>
          <a:spcPts val="0"/>
        </a:spcAft>
        <a:buClrTx/>
        <a:buSzTx/>
        <a:buFontTx/>
        <a:buBlip>
          <a:blip r:embed="rId16"/>
        </a:buBlip>
        <a:tabLst/>
        <a:defRPr lang="fr-FR" sz="1200" kern="1200" dirty="0">
          <a:solidFill>
            <a:schemeClr val="tx2"/>
          </a:solidFill>
          <a:latin typeface="Franklin Gothic Book" panose="020B0503020102020204" pitchFamily="34" charset="0"/>
          <a:ea typeface="+mn-ea"/>
          <a:cs typeface="+mn-cs"/>
        </a:defRPr>
      </a:lvl3pPr>
      <a:lvl4pPr marL="806450" marR="0" indent="-180975" algn="l" defTabSz="914400" rtl="0" eaLnBrk="1" fontAlgn="auto" latinLnBrk="0" hangingPunct="1">
        <a:lnSpc>
          <a:spcPct val="90000"/>
        </a:lnSpc>
        <a:spcBef>
          <a:spcPts val="900"/>
        </a:spcBef>
        <a:spcAft>
          <a:spcPts val="0"/>
        </a:spcAft>
        <a:buClr>
          <a:srgbClr val="15C0F3"/>
        </a:buClr>
        <a:buSzTx/>
        <a:buFont typeface="Arial" panose="020B0604020202020204" pitchFamily="34" charset="0"/>
        <a:buChar char="•"/>
        <a:tabLst/>
        <a:defRPr lang="fr-FR" sz="1100" kern="1200" dirty="0">
          <a:solidFill>
            <a:schemeClr val="tx2"/>
          </a:solidFill>
          <a:latin typeface="Franklin Gothic Book" panose="020B0503020102020204" pitchFamily="34" charset="0"/>
          <a:ea typeface="+mn-ea"/>
          <a:cs typeface="+mn-cs"/>
        </a:defRPr>
      </a:lvl4pPr>
      <a:lvl5pPr marL="985838" marR="0" indent="-179388" algn="l" defTabSz="914400" rtl="0" eaLnBrk="1" fontAlgn="auto" latinLnBrk="0" hangingPunct="1">
        <a:lnSpc>
          <a:spcPct val="90000"/>
        </a:lnSpc>
        <a:spcBef>
          <a:spcPts val="900"/>
        </a:spcBef>
        <a:spcAft>
          <a:spcPts val="0"/>
        </a:spcAft>
        <a:buClrTx/>
        <a:buSzTx/>
        <a:buFont typeface="Verdana" panose="020B0604030504040204" pitchFamily="34" charset="0"/>
        <a:buChar char="–"/>
        <a:tabLst/>
        <a:defRPr lang="fr-FR" sz="1100" kern="1200" dirty="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63B6CF-38FB-4FB2-B045-2E461701DE6B}"/>
              </a:ext>
            </a:extLst>
          </p:cNvPr>
          <p:cNvSpPr/>
          <p:nvPr userDrawn="1"/>
        </p:nvSpPr>
        <p:spPr>
          <a:xfrm>
            <a:off x="257856" y="1"/>
            <a:ext cx="470517" cy="5667324"/>
          </a:xfrm>
          <a:prstGeom prst="rect">
            <a:avLst/>
          </a:pr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252000" numCol="1" spcCol="0" rtlCol="0" fromWordArt="0" anchor="ctr" anchorCtr="0" forceAA="0" compatLnSpc="1">
            <a:prstTxWarp prst="textNoShape">
              <a:avLst/>
            </a:prstTxWarp>
            <a:noAutofit/>
          </a:bodyPr>
          <a:lstStyle/>
          <a:p>
            <a:pPr lvl="0" algn="l"/>
            <a:endParaRPr lang="fr-FR" sz="2200" cap="all" baseline="0" dirty="0">
              <a:solidFill>
                <a:schemeClr val="bg1"/>
              </a:solidFill>
              <a:latin typeface="Franklin Gothic Demi" panose="020B0703020102020204" pitchFamily="34" charset="0"/>
            </a:endParaRPr>
          </a:p>
        </p:txBody>
      </p:sp>
      <p:sp>
        <p:nvSpPr>
          <p:cNvPr id="31" name="Forme libre : forme 30">
            <a:extLst>
              <a:ext uri="{FF2B5EF4-FFF2-40B4-BE49-F238E27FC236}">
                <a16:creationId xmlns:a16="http://schemas.microsoft.com/office/drawing/2014/main" id="{0749AE6C-655A-444D-93E5-A630DF16B9CF}"/>
              </a:ext>
            </a:extLst>
          </p:cNvPr>
          <p:cNvSpPr/>
          <p:nvPr userDrawn="1"/>
        </p:nvSpPr>
        <p:spPr>
          <a:xfrm>
            <a:off x="334954" y="5746480"/>
            <a:ext cx="316323" cy="229920"/>
          </a:xfrm>
          <a:custGeom>
            <a:avLst/>
            <a:gdLst>
              <a:gd name="connsiteX0" fmla="*/ 517579 w 1035156"/>
              <a:gd name="connsiteY0" fmla="*/ 0 h 752405"/>
              <a:gd name="connsiteX1" fmla="*/ 1035156 w 1035156"/>
              <a:gd name="connsiteY1" fmla="*/ 752403 h 752405"/>
              <a:gd name="connsiteX2" fmla="*/ 517581 w 1035156"/>
              <a:gd name="connsiteY2" fmla="*/ 488122 h 752405"/>
              <a:gd name="connsiteX3" fmla="*/ 0 w 1035156"/>
              <a:gd name="connsiteY3" fmla="*/ 752405 h 752405"/>
              <a:gd name="connsiteX4" fmla="*/ 517579 w 1035156"/>
              <a:gd name="connsiteY4" fmla="*/ 0 h 75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156" h="752405">
                <a:moveTo>
                  <a:pt x="517579" y="0"/>
                </a:moveTo>
                <a:lnTo>
                  <a:pt x="1035156" y="752403"/>
                </a:lnTo>
                <a:lnTo>
                  <a:pt x="517581" y="488122"/>
                </a:lnTo>
                <a:lnTo>
                  <a:pt x="0" y="752405"/>
                </a:lnTo>
                <a:lnTo>
                  <a:pt x="517579" y="0"/>
                </a:lnTo>
                <a:close/>
              </a:path>
            </a:pathLst>
          </a:custGeom>
          <a:gradFill>
            <a:gsLst>
              <a:gs pos="0">
                <a:srgbClr val="FBA51C"/>
              </a:gs>
              <a:gs pos="100000">
                <a:srgbClr val="F57F2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fr-FR"/>
          </a:p>
        </p:txBody>
      </p:sp>
      <p:pic>
        <p:nvPicPr>
          <p:cNvPr id="10" name="Image 9">
            <a:extLst>
              <a:ext uri="{FF2B5EF4-FFF2-40B4-BE49-F238E27FC236}">
                <a16:creationId xmlns:a16="http://schemas.microsoft.com/office/drawing/2014/main" id="{C504FF6E-1448-426B-9903-D6CC225F7877}"/>
              </a:ext>
            </a:extLst>
          </p:cNvPr>
          <p:cNvPicPr>
            <a:picLocks noChangeAspect="1"/>
          </p:cNvPicPr>
          <p:nvPr userDrawn="1"/>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8419" y="-4223"/>
            <a:ext cx="8638309" cy="1143468"/>
          </a:xfrm>
          <a:prstGeom prst="rect">
            <a:avLst/>
          </a:prstGeom>
          <a:solidFill>
            <a:schemeClr val="bg1"/>
          </a:solidFill>
        </p:spPr>
      </p:pic>
      <p:sp>
        <p:nvSpPr>
          <p:cNvPr id="2" name="Espace réservé du titre 1">
            <a:extLst>
              <a:ext uri="{FF2B5EF4-FFF2-40B4-BE49-F238E27FC236}">
                <a16:creationId xmlns:a16="http://schemas.microsoft.com/office/drawing/2014/main" id="{99C913C3-3078-4708-8EA6-0DD7AF93A21B}"/>
              </a:ext>
            </a:extLst>
          </p:cNvPr>
          <p:cNvSpPr>
            <a:spLocks noGrp="1"/>
          </p:cNvSpPr>
          <p:nvPr>
            <p:ph type="title"/>
          </p:nvPr>
        </p:nvSpPr>
        <p:spPr>
          <a:xfrm>
            <a:off x="1332322" y="0"/>
            <a:ext cx="7742852" cy="785568"/>
          </a:xfrm>
          <a:prstGeom prst="rect">
            <a:avLst/>
          </a:prstGeom>
        </p:spPr>
        <p:txBody>
          <a:bodyPr vert="horz" lIns="0" tIns="0" rIns="0" bIns="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0C7470B0-A555-46D7-93DA-7CFFE9614782}"/>
              </a:ext>
            </a:extLst>
          </p:cNvPr>
          <p:cNvSpPr>
            <a:spLocks noGrp="1"/>
          </p:cNvSpPr>
          <p:nvPr>
            <p:ph type="body" idx="1"/>
          </p:nvPr>
        </p:nvSpPr>
        <p:spPr>
          <a:xfrm>
            <a:off x="1087048" y="1314870"/>
            <a:ext cx="10515600" cy="1348061"/>
          </a:xfrm>
          <a:prstGeom prst="rect">
            <a:avLst/>
          </a:prstGeom>
          <a:noFill/>
        </p:spPr>
        <p:txBody>
          <a:bodyPr vert="horz" lIns="0" tIns="0" rIns="0" bIns="0" rtlCol="0">
            <a:spAutoFit/>
          </a:bodyPr>
          <a:lstStyle/>
          <a:p>
            <a:pPr lvl="0">
              <a:buBlip>
                <a:blip r:embed="rId10"/>
              </a:buBlip>
            </a:pPr>
            <a:r>
              <a:rPr lang="fr-FR" dirty="0"/>
              <a:t>Modifier les styles du texte du masque</a:t>
            </a:r>
          </a:p>
          <a:p>
            <a:pPr lvl="1">
              <a:buSzPct val="100000"/>
              <a:buBlip>
                <a:blip r:embed="rId11"/>
              </a:buBlip>
            </a:pPr>
            <a:r>
              <a:rPr lang="fr-FR" dirty="0"/>
              <a:t>Deuxième niveau</a:t>
            </a:r>
          </a:p>
          <a:p>
            <a:pPr lvl="2">
              <a:buSzPct val="120000"/>
              <a:buBlip>
                <a:blip r:embed="rId12"/>
              </a:buBlip>
            </a:pPr>
            <a:r>
              <a:rPr lang="fr-FR" dirty="0"/>
              <a:t>Troisième niveau</a:t>
            </a:r>
          </a:p>
          <a:p>
            <a:pPr lvl="3"/>
            <a:r>
              <a:rPr lang="fr-FR" dirty="0"/>
              <a:t>Quatrième niveau</a:t>
            </a:r>
          </a:p>
          <a:p>
            <a:pPr lvl="4"/>
            <a:r>
              <a:rPr lang="fr-FR" dirty="0"/>
              <a:t>Cinquième niveau</a:t>
            </a:r>
          </a:p>
        </p:txBody>
      </p:sp>
      <p:pic>
        <p:nvPicPr>
          <p:cNvPr id="24" name="Image 23">
            <a:extLst>
              <a:ext uri="{FF2B5EF4-FFF2-40B4-BE49-F238E27FC236}">
                <a16:creationId xmlns:a16="http://schemas.microsoft.com/office/drawing/2014/main" id="{4247A2D2-EAC0-44C0-B5D8-7E9BED506FA9}"/>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10460079" y="6294115"/>
            <a:ext cx="1396561" cy="303237"/>
          </a:xfrm>
          <a:prstGeom prst="rect">
            <a:avLst/>
          </a:prstGeom>
        </p:spPr>
      </p:pic>
      <p:sp>
        <p:nvSpPr>
          <p:cNvPr id="9" name="Espace réservé du numéro de diapositive 5">
            <a:extLst>
              <a:ext uri="{FF2B5EF4-FFF2-40B4-BE49-F238E27FC236}">
                <a16:creationId xmlns:a16="http://schemas.microsoft.com/office/drawing/2014/main" id="{514FD19E-C98B-40F7-9BCE-048F34B1A9EF}"/>
              </a:ext>
            </a:extLst>
          </p:cNvPr>
          <p:cNvSpPr>
            <a:spLocks noGrp="1"/>
          </p:cNvSpPr>
          <p:nvPr>
            <p:ph type="sldNum" sz="quarter" idx="4"/>
          </p:nvPr>
        </p:nvSpPr>
        <p:spPr>
          <a:xfrm>
            <a:off x="257856" y="6432317"/>
            <a:ext cx="470517" cy="138499"/>
          </a:xfrm>
          <a:prstGeom prst="rect">
            <a:avLst/>
          </a:prstGeom>
        </p:spPr>
        <p:txBody>
          <a:bodyPr vert="horz" wrap="square" lIns="0" tIns="0" rIns="0" bIns="0" rtlCol="0" anchor="ctr">
            <a:spAutoFit/>
          </a:bodyPr>
          <a:lstStyle>
            <a:lvl1pPr algn="ctr">
              <a:defRPr lang="fr-FR" sz="1000" cap="none" baseline="0" smtClean="0">
                <a:solidFill>
                  <a:schemeClr val="tx1"/>
                </a:solidFill>
                <a:latin typeface="Franklin Gothic Book" panose="020B0503020102020204" pitchFamily="34" charset="0"/>
                <a:ea typeface="+mj-ea"/>
                <a:cs typeface="+mj-cs"/>
              </a:defRPr>
            </a:lvl1pPr>
          </a:lstStyle>
          <a:p>
            <a:pPr>
              <a:lnSpc>
                <a:spcPct val="90000"/>
              </a:lnSpc>
              <a:spcBef>
                <a:spcPct val="0"/>
              </a:spcBef>
            </a:pPr>
            <a:fld id="{27742CE9-AF99-4C46-B40F-01566C504019}" type="slidenum">
              <a:rPr lang="fr-FR" smtClean="0"/>
              <a:pPr>
                <a:lnSpc>
                  <a:spcPct val="90000"/>
                </a:lnSpc>
                <a:spcBef>
                  <a:spcPct val="0"/>
                </a:spcBef>
              </a:pPr>
              <a:t>‹N°›</a:t>
            </a:fld>
            <a:endParaRPr lang="fr-FR" dirty="0"/>
          </a:p>
        </p:txBody>
      </p:sp>
      <p:sp>
        <p:nvSpPr>
          <p:cNvPr id="12" name="Rectangle 11">
            <a:extLst>
              <a:ext uri="{FF2B5EF4-FFF2-40B4-BE49-F238E27FC236}">
                <a16:creationId xmlns:a16="http://schemas.microsoft.com/office/drawing/2014/main" id="{94D34742-C15C-477C-B9D0-481AD1A9A117}"/>
              </a:ext>
            </a:extLst>
          </p:cNvPr>
          <p:cNvSpPr/>
          <p:nvPr userDrawn="1"/>
        </p:nvSpPr>
        <p:spPr>
          <a:xfrm>
            <a:off x="4747881" y="6676176"/>
            <a:ext cx="2696238" cy="110800"/>
          </a:xfrm>
          <a:prstGeom prst="rect">
            <a:avLst/>
          </a:prstGeom>
        </p:spPr>
        <p:txBody>
          <a:bodyPr vert="horz" wrap="square" lIns="0" tIns="0" rIns="0" bIns="0" rtlCol="0" anchor="ctr">
            <a:spAutoFit/>
          </a:bodyPr>
          <a:lstStyle/>
          <a:p>
            <a:pPr lvl="0" algn="ctr">
              <a:lnSpc>
                <a:spcPct val="90000"/>
              </a:lnSpc>
              <a:spcBef>
                <a:spcPct val="0"/>
              </a:spcBef>
            </a:pPr>
            <a:r>
              <a:rPr lang="fr-FR" sz="800" cap="none" baseline="0" dirty="0">
                <a:solidFill>
                  <a:schemeClr val="bg1">
                    <a:lumMod val="50000"/>
                  </a:schemeClr>
                </a:solidFill>
                <a:latin typeface="Franklin Gothic Book" panose="020B0503020102020204" pitchFamily="34" charset="0"/>
                <a:ea typeface="+mj-ea"/>
                <a:cs typeface="+mj-cs"/>
              </a:rPr>
              <a:t>Document confidentiel</a:t>
            </a:r>
          </a:p>
        </p:txBody>
      </p:sp>
    </p:spTree>
    <p:extLst>
      <p:ext uri="{BB962C8B-B14F-4D97-AF65-F5344CB8AC3E}">
        <p14:creationId xmlns:p14="http://schemas.microsoft.com/office/powerpoint/2010/main" val="193980969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4" r:id="rId3"/>
    <p:sldLayoutId id="2147483667" r:id="rId4"/>
    <p:sldLayoutId id="2147483668" r:id="rId5"/>
    <p:sldLayoutId id="2147483669" r:id="rId6"/>
    <p:sldLayoutId id="2147483670" r:id="rId7"/>
  </p:sldLayoutIdLst>
  <p:hf hdr="0" ftr="0" dt="0"/>
  <p:txStyles>
    <p:titleStyle>
      <a:lvl1pPr algn="l" defTabSz="914400" rtl="0" eaLnBrk="1" latinLnBrk="0" hangingPunct="1">
        <a:lnSpc>
          <a:spcPct val="90000"/>
        </a:lnSpc>
        <a:spcBef>
          <a:spcPct val="0"/>
        </a:spcBef>
        <a:buNone/>
        <a:defRPr sz="2000" kern="1200" cap="all" baseline="0">
          <a:solidFill>
            <a:srgbClr val="0192E0"/>
          </a:solidFill>
          <a:latin typeface="Franklin Gothic Medium Cond" panose="020B0606030402020204" pitchFamily="34" charset="0"/>
          <a:ea typeface="+mj-ea"/>
          <a:cs typeface="+mj-cs"/>
        </a:defRPr>
      </a:lvl1pPr>
    </p:titleStyle>
    <p:bodyStyle>
      <a:lvl1pPr marL="268288" indent="-268288" algn="l" defTabSz="914400" rtl="0" eaLnBrk="1" latinLnBrk="0" hangingPunct="1">
        <a:lnSpc>
          <a:spcPct val="90000"/>
        </a:lnSpc>
        <a:spcBef>
          <a:spcPts val="900"/>
        </a:spcBef>
        <a:buSzPct val="120000"/>
        <a:buFontTx/>
        <a:buBlip>
          <a:blip r:embed="rId14"/>
        </a:buBlip>
        <a:defRPr lang="fr-FR" sz="1600" kern="1200" dirty="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70000"/>
        <a:buFontTx/>
        <a:buBlip>
          <a:blip r:embed="rId15"/>
        </a:buBlip>
        <a:defRPr lang="fr-FR" sz="1400" kern="1200" dirty="0">
          <a:solidFill>
            <a:schemeClr val="tx1"/>
          </a:solidFill>
          <a:latin typeface="Franklin Gothic Medium" panose="020B0603020102020204" pitchFamily="34" charset="0"/>
          <a:ea typeface="+mn-ea"/>
          <a:cs typeface="+mn-cs"/>
        </a:defRPr>
      </a:lvl2pPr>
      <a:lvl3pPr marL="625475" indent="-176213" algn="l" defTabSz="914400" rtl="0" eaLnBrk="1" latinLnBrk="0" hangingPunct="1">
        <a:lnSpc>
          <a:spcPct val="90000"/>
        </a:lnSpc>
        <a:spcBef>
          <a:spcPts val="900"/>
        </a:spcBef>
        <a:buFontTx/>
        <a:buBlip>
          <a:blip r:embed="rId16"/>
        </a:buBlip>
        <a:defRPr lang="fr-FR" sz="1200" kern="1200" dirty="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lang="fr-FR" sz="1100" kern="1200" dirty="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lang="fr-FR" sz="1100" kern="1200" dirty="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png"/><Relationship Id="rId7"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5.png"/><Relationship Id="rId11" Type="http://schemas.openxmlformats.org/officeDocument/2006/relationships/image" Target="../media/image24.png"/><Relationship Id="rId5" Type="http://schemas.openxmlformats.org/officeDocument/2006/relationships/image" Target="../media/image4.png"/><Relationship Id="rId10" Type="http://schemas.openxmlformats.org/officeDocument/2006/relationships/image" Target="../media/image23.jpeg"/><Relationship Id="rId4" Type="http://schemas.openxmlformats.org/officeDocument/2006/relationships/image" Target="../media/image3.png"/><Relationship Id="rId9"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8BC87E-A644-4777-AFB3-A5E048734965}"/>
              </a:ext>
            </a:extLst>
          </p:cNvPr>
          <p:cNvSpPr>
            <a:spLocks noGrp="1"/>
          </p:cNvSpPr>
          <p:nvPr>
            <p:ph type="ctrTitle"/>
          </p:nvPr>
        </p:nvSpPr>
        <p:spPr>
          <a:xfrm>
            <a:off x="6666271" y="1567922"/>
            <a:ext cx="4247534" cy="2511457"/>
          </a:xfrm>
        </p:spPr>
        <p:txBody>
          <a:bodyPr/>
          <a:lstStyle/>
          <a:p>
            <a:r>
              <a:rPr lang="fr-FR" dirty="0"/>
              <a:t>Les évolutions réglementaires</a:t>
            </a:r>
            <a:br>
              <a:rPr lang="fr-FR" dirty="0"/>
            </a:br>
            <a:r>
              <a:rPr lang="fr-FR" dirty="0"/>
              <a:t>propre à la voirie</a:t>
            </a:r>
          </a:p>
        </p:txBody>
      </p:sp>
      <p:sp>
        <p:nvSpPr>
          <p:cNvPr id="3" name="Sous-titre 2">
            <a:extLst>
              <a:ext uri="{FF2B5EF4-FFF2-40B4-BE49-F238E27FC236}">
                <a16:creationId xmlns:a16="http://schemas.microsoft.com/office/drawing/2014/main" id="{6812C20C-E786-46DB-B1BC-8946A1FAE79F}"/>
              </a:ext>
            </a:extLst>
          </p:cNvPr>
          <p:cNvSpPr>
            <a:spLocks noGrp="1"/>
          </p:cNvSpPr>
          <p:nvPr>
            <p:ph type="subTitle" idx="1"/>
          </p:nvPr>
        </p:nvSpPr>
        <p:spPr>
          <a:xfrm>
            <a:off x="6666271" y="5460961"/>
            <a:ext cx="2635045" cy="550920"/>
          </a:xfrm>
        </p:spPr>
        <p:txBody>
          <a:bodyPr/>
          <a:lstStyle/>
          <a:p>
            <a:r>
              <a:rPr lang="fr-FR" dirty="0"/>
              <a:t>Matinale de SYNCOM</a:t>
            </a:r>
          </a:p>
          <a:p>
            <a:r>
              <a:rPr lang="fr-FR" sz="1800" dirty="0"/>
              <a:t>Vendredi 28 Février</a:t>
            </a:r>
          </a:p>
        </p:txBody>
      </p:sp>
      <p:sp>
        <p:nvSpPr>
          <p:cNvPr id="4" name="Espace réservé du numéro de diapositive 3">
            <a:extLst>
              <a:ext uri="{FF2B5EF4-FFF2-40B4-BE49-F238E27FC236}">
                <a16:creationId xmlns:a16="http://schemas.microsoft.com/office/drawing/2014/main" id="{652FEE42-D09C-4387-A7AF-4BB9D5D2F352}"/>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a:t>
            </a:fld>
            <a:endParaRPr lang="fr-FR" dirty="0"/>
          </a:p>
        </p:txBody>
      </p:sp>
    </p:spTree>
    <p:extLst>
      <p:ext uri="{BB962C8B-B14F-4D97-AF65-F5344CB8AC3E}">
        <p14:creationId xmlns:p14="http://schemas.microsoft.com/office/powerpoint/2010/main" val="1675353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BD75D1-1582-410A-B681-700F260E3794}"/>
              </a:ext>
            </a:extLst>
          </p:cNvPr>
          <p:cNvSpPr>
            <a:spLocks noGrp="1"/>
          </p:cNvSpPr>
          <p:nvPr>
            <p:ph type="ctrTitle"/>
          </p:nvPr>
        </p:nvSpPr>
        <p:spPr>
          <a:xfrm>
            <a:off x="1278384" y="2082760"/>
            <a:ext cx="4665505" cy="1046440"/>
          </a:xfrm>
        </p:spPr>
        <p:txBody>
          <a:bodyPr/>
          <a:lstStyle/>
          <a:p>
            <a:r>
              <a:rPr lang="fr-FR" dirty="0"/>
              <a:t>sommaire</a:t>
            </a:r>
          </a:p>
        </p:txBody>
      </p:sp>
      <p:sp>
        <p:nvSpPr>
          <p:cNvPr id="3" name="Sous-titre 2">
            <a:extLst>
              <a:ext uri="{FF2B5EF4-FFF2-40B4-BE49-F238E27FC236}">
                <a16:creationId xmlns:a16="http://schemas.microsoft.com/office/drawing/2014/main" id="{82448F9A-053D-4953-B568-56219B6C27B0}"/>
              </a:ext>
            </a:extLst>
          </p:cNvPr>
          <p:cNvSpPr>
            <a:spLocks noGrp="1"/>
          </p:cNvSpPr>
          <p:nvPr>
            <p:ph type="subTitle" idx="1"/>
          </p:nvPr>
        </p:nvSpPr>
        <p:spPr>
          <a:xfrm>
            <a:off x="7335350" y="2029492"/>
            <a:ext cx="4610679" cy="1560427"/>
          </a:xfrm>
        </p:spPr>
        <p:txBody>
          <a:bodyPr/>
          <a:lstStyle/>
          <a:p>
            <a:r>
              <a:rPr lang="fr-FR" dirty="0"/>
              <a:t>Les évolutions de la réglementation </a:t>
            </a:r>
            <a:r>
              <a:rPr lang="fr-FR" dirty="0" err="1"/>
              <a:t>dt</a:t>
            </a:r>
            <a:r>
              <a:rPr lang="fr-FR" dirty="0"/>
              <a:t>-dict</a:t>
            </a:r>
          </a:p>
          <a:p>
            <a:r>
              <a:rPr lang="fr-FR" dirty="0"/>
              <a:t>Les évolutions de la réglementation amiante</a:t>
            </a:r>
          </a:p>
        </p:txBody>
      </p:sp>
      <p:sp>
        <p:nvSpPr>
          <p:cNvPr id="4" name="Espace réservé du numéro de diapositive 3">
            <a:extLst>
              <a:ext uri="{FF2B5EF4-FFF2-40B4-BE49-F238E27FC236}">
                <a16:creationId xmlns:a16="http://schemas.microsoft.com/office/drawing/2014/main" id="{D7034676-7F7D-4AF8-A02F-263AF2FBD8B0}"/>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10</a:t>
            </a:fld>
            <a:endParaRPr lang="fr-FR" dirty="0"/>
          </a:p>
        </p:txBody>
      </p:sp>
    </p:spTree>
    <p:extLst>
      <p:ext uri="{BB962C8B-B14F-4D97-AF65-F5344CB8AC3E}">
        <p14:creationId xmlns:p14="http://schemas.microsoft.com/office/powerpoint/2010/main" val="1341389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5ADD2C-2F53-42A3-83AC-B3E0A654B20D}"/>
              </a:ext>
            </a:extLst>
          </p:cNvPr>
          <p:cNvSpPr>
            <a:spLocks noGrp="1"/>
          </p:cNvSpPr>
          <p:nvPr>
            <p:ph type="ctrTitle"/>
          </p:nvPr>
        </p:nvSpPr>
        <p:spPr>
          <a:xfrm>
            <a:off x="7111043" y="1027294"/>
            <a:ext cx="4078067" cy="1046440"/>
          </a:xfrm>
        </p:spPr>
        <p:txBody>
          <a:bodyPr/>
          <a:lstStyle/>
          <a:p>
            <a:r>
              <a:rPr lang="fr-FR" dirty="0"/>
              <a:t>Réglementation amiante</a:t>
            </a:r>
          </a:p>
        </p:txBody>
      </p:sp>
      <p:sp>
        <p:nvSpPr>
          <p:cNvPr id="3" name="Sous-titre 2">
            <a:extLst>
              <a:ext uri="{FF2B5EF4-FFF2-40B4-BE49-F238E27FC236}">
                <a16:creationId xmlns:a16="http://schemas.microsoft.com/office/drawing/2014/main" id="{91F2482F-D9B4-4B71-8027-7CD4CFF97067}"/>
              </a:ext>
            </a:extLst>
          </p:cNvPr>
          <p:cNvSpPr>
            <a:spLocks noGrp="1"/>
          </p:cNvSpPr>
          <p:nvPr>
            <p:ph type="subTitle" idx="1"/>
          </p:nvPr>
        </p:nvSpPr>
        <p:spPr>
          <a:xfrm>
            <a:off x="7111043" y="3572958"/>
            <a:ext cx="4610679" cy="1957459"/>
          </a:xfrm>
        </p:spPr>
        <p:txBody>
          <a:bodyPr/>
          <a:lstStyle/>
          <a:p>
            <a:r>
              <a:rPr lang="fr-FR" dirty="0"/>
              <a:t>Point sur les travaux normatifs</a:t>
            </a:r>
          </a:p>
          <a:p>
            <a:r>
              <a:rPr lang="fr-FR" dirty="0"/>
              <a:t>nouvelles responsabilités</a:t>
            </a:r>
          </a:p>
          <a:p>
            <a:r>
              <a:rPr lang="fr-FR" dirty="0"/>
              <a:t>Nouveau processus métier</a:t>
            </a:r>
          </a:p>
          <a:p>
            <a:r>
              <a:rPr lang="fr-FR" dirty="0"/>
              <a:t>nouveaux enjeux</a:t>
            </a:r>
          </a:p>
          <a:p>
            <a:r>
              <a:rPr lang="fr-FR" dirty="0"/>
              <a:t>Comment les professionnels appréhendent ces nouveaux enjeux ?</a:t>
            </a:r>
          </a:p>
        </p:txBody>
      </p:sp>
      <p:sp>
        <p:nvSpPr>
          <p:cNvPr id="4" name="Espace réservé du numéro de diapositive 3">
            <a:extLst>
              <a:ext uri="{FF2B5EF4-FFF2-40B4-BE49-F238E27FC236}">
                <a16:creationId xmlns:a16="http://schemas.microsoft.com/office/drawing/2014/main" id="{5E00C405-62C1-429E-8F7C-967F1673DB73}"/>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11</a:t>
            </a:fld>
            <a:endParaRPr lang="fr-FR" dirty="0"/>
          </a:p>
        </p:txBody>
      </p:sp>
    </p:spTree>
    <p:extLst>
      <p:ext uri="{BB962C8B-B14F-4D97-AF65-F5344CB8AC3E}">
        <p14:creationId xmlns:p14="http://schemas.microsoft.com/office/powerpoint/2010/main" val="3843294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1453BD-1D1D-47D1-8914-90AC5262FFAA}"/>
              </a:ext>
            </a:extLst>
          </p:cNvPr>
          <p:cNvSpPr>
            <a:spLocks noGrp="1"/>
          </p:cNvSpPr>
          <p:nvPr>
            <p:ph type="title"/>
          </p:nvPr>
        </p:nvSpPr>
        <p:spPr/>
        <p:txBody>
          <a:bodyPr/>
          <a:lstStyle/>
          <a:p>
            <a:r>
              <a:rPr lang="fr-FR" dirty="0"/>
              <a:t>Point sur les travaux normatifs</a:t>
            </a:r>
          </a:p>
        </p:txBody>
      </p:sp>
      <p:sp>
        <p:nvSpPr>
          <p:cNvPr id="3" name="Espace réservé du numéro de diapositive 2">
            <a:extLst>
              <a:ext uri="{FF2B5EF4-FFF2-40B4-BE49-F238E27FC236}">
                <a16:creationId xmlns:a16="http://schemas.microsoft.com/office/drawing/2014/main" id="{9813872D-A427-43D8-838F-9F3BD77F85AE}"/>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12</a:t>
            </a:fld>
            <a:endParaRPr lang="fr-FR" dirty="0"/>
          </a:p>
        </p:txBody>
      </p:sp>
      <p:sp>
        <p:nvSpPr>
          <p:cNvPr id="4" name="Espace réservé du texte 3">
            <a:extLst>
              <a:ext uri="{FF2B5EF4-FFF2-40B4-BE49-F238E27FC236}">
                <a16:creationId xmlns:a16="http://schemas.microsoft.com/office/drawing/2014/main" id="{97F9C311-51B3-4C04-86B4-02A77C58BA3F}"/>
              </a:ext>
            </a:extLst>
          </p:cNvPr>
          <p:cNvSpPr>
            <a:spLocks noGrp="1"/>
          </p:cNvSpPr>
          <p:nvPr>
            <p:ph type="body" sz="quarter" idx="10"/>
          </p:nvPr>
        </p:nvSpPr>
        <p:spPr/>
        <p:txBody>
          <a:bodyPr/>
          <a:lstStyle/>
          <a:p>
            <a:r>
              <a:rPr lang="fr-FR" dirty="0"/>
              <a:t>RÉGLEMENTATION AMIANTE</a:t>
            </a:r>
          </a:p>
        </p:txBody>
      </p:sp>
      <p:sp>
        <p:nvSpPr>
          <p:cNvPr id="5" name="Espace réservé du contenu 4">
            <a:extLst>
              <a:ext uri="{FF2B5EF4-FFF2-40B4-BE49-F238E27FC236}">
                <a16:creationId xmlns:a16="http://schemas.microsoft.com/office/drawing/2014/main" id="{6FA5A380-E419-4D3C-BC0A-90382E8AEA51}"/>
              </a:ext>
            </a:extLst>
          </p:cNvPr>
          <p:cNvSpPr>
            <a:spLocks noGrp="1"/>
          </p:cNvSpPr>
          <p:nvPr>
            <p:ph idx="1"/>
          </p:nvPr>
        </p:nvSpPr>
        <p:spPr>
          <a:xfrm>
            <a:off x="1087048" y="1314870"/>
            <a:ext cx="10515600" cy="221599"/>
          </a:xfrm>
        </p:spPr>
        <p:txBody>
          <a:bodyPr/>
          <a:lstStyle/>
          <a:p>
            <a:r>
              <a:rPr lang="fr-FR" dirty="0"/>
              <a:t>Un renforcement de la réglementation depuis 2012</a:t>
            </a:r>
          </a:p>
        </p:txBody>
      </p:sp>
      <p:sp>
        <p:nvSpPr>
          <p:cNvPr id="7" name="Flèche : droite 6">
            <a:extLst>
              <a:ext uri="{FF2B5EF4-FFF2-40B4-BE49-F238E27FC236}">
                <a16:creationId xmlns:a16="http://schemas.microsoft.com/office/drawing/2014/main" id="{E64EE250-AF71-4FB0-9E0E-7A1D5AECB39E}"/>
              </a:ext>
            </a:extLst>
          </p:cNvPr>
          <p:cNvSpPr/>
          <p:nvPr/>
        </p:nvSpPr>
        <p:spPr>
          <a:xfrm>
            <a:off x="1886995" y="3864867"/>
            <a:ext cx="8241030" cy="518160"/>
          </a:xfrm>
          <a:prstGeom prst="rightArrow">
            <a:avLst/>
          </a:prstGeom>
          <a:gradFill flip="none" rotWithShape="1">
            <a:gsLst>
              <a:gs pos="0">
                <a:srgbClr val="9BC742"/>
              </a:gs>
              <a:gs pos="57000">
                <a:srgbClr val="0371B9"/>
              </a:gs>
              <a:gs pos="100000">
                <a:srgbClr val="F582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9914991E-C8FD-42B7-99F7-39D200F29CEE}"/>
              </a:ext>
            </a:extLst>
          </p:cNvPr>
          <p:cNvSpPr txBox="1"/>
          <p:nvPr/>
        </p:nvSpPr>
        <p:spPr>
          <a:xfrm>
            <a:off x="1919746" y="2065771"/>
            <a:ext cx="704039" cy="400110"/>
          </a:xfrm>
          <a:prstGeom prst="rect">
            <a:avLst/>
          </a:prstGeom>
          <a:noFill/>
        </p:spPr>
        <p:txBody>
          <a:bodyPr wrap="none" rtlCol="0">
            <a:spAutoFit/>
          </a:bodyPr>
          <a:lstStyle/>
          <a:p>
            <a:r>
              <a:rPr lang="fr-FR" sz="2000" b="1" dirty="0">
                <a:solidFill>
                  <a:srgbClr val="F58221"/>
                </a:solidFill>
              </a:rPr>
              <a:t>2016</a:t>
            </a:r>
          </a:p>
        </p:txBody>
      </p:sp>
      <p:grpSp>
        <p:nvGrpSpPr>
          <p:cNvPr id="9" name="Groupe 8">
            <a:extLst>
              <a:ext uri="{FF2B5EF4-FFF2-40B4-BE49-F238E27FC236}">
                <a16:creationId xmlns:a16="http://schemas.microsoft.com/office/drawing/2014/main" id="{9B65FE6D-F714-46A5-A73E-FE7E1AF81C94}"/>
              </a:ext>
            </a:extLst>
          </p:cNvPr>
          <p:cNvGrpSpPr/>
          <p:nvPr/>
        </p:nvGrpSpPr>
        <p:grpSpPr>
          <a:xfrm>
            <a:off x="2235766" y="2497029"/>
            <a:ext cx="72000" cy="1548000"/>
            <a:chOff x="763680" y="4462272"/>
            <a:chExt cx="72000" cy="1443137"/>
          </a:xfrm>
          <a:solidFill>
            <a:schemeClr val="accent2">
              <a:lumMod val="75000"/>
            </a:schemeClr>
          </a:solidFill>
        </p:grpSpPr>
        <p:cxnSp>
          <p:nvCxnSpPr>
            <p:cNvPr id="35" name="Connecteur droit 34">
              <a:extLst>
                <a:ext uri="{FF2B5EF4-FFF2-40B4-BE49-F238E27FC236}">
                  <a16:creationId xmlns:a16="http://schemas.microsoft.com/office/drawing/2014/main" id="{CF7EC9B2-28C4-4CF2-BDD2-593BF0ED46B2}"/>
                </a:ext>
              </a:extLst>
            </p:cNvPr>
            <p:cNvCxnSpPr/>
            <p:nvPr/>
          </p:nvCxnSpPr>
          <p:spPr>
            <a:xfrm>
              <a:off x="800256" y="4462272"/>
              <a:ext cx="0" cy="1365504"/>
            </a:xfrm>
            <a:prstGeom prst="line">
              <a:avLst/>
            </a:prstGeom>
            <a:grpFill/>
            <a:ln w="19050">
              <a:solidFill>
                <a:srgbClr val="F58221"/>
              </a:solidFill>
            </a:ln>
          </p:spPr>
          <p:style>
            <a:lnRef idx="1">
              <a:schemeClr val="accent1"/>
            </a:lnRef>
            <a:fillRef idx="0">
              <a:schemeClr val="accent1"/>
            </a:fillRef>
            <a:effectRef idx="0">
              <a:schemeClr val="accent1"/>
            </a:effectRef>
            <a:fontRef idx="minor">
              <a:schemeClr val="tx1"/>
            </a:fontRef>
          </p:style>
        </p:cxnSp>
        <p:sp>
          <p:nvSpPr>
            <p:cNvPr id="36" name="Ellipse 35">
              <a:extLst>
                <a:ext uri="{FF2B5EF4-FFF2-40B4-BE49-F238E27FC236}">
                  <a16:creationId xmlns:a16="http://schemas.microsoft.com/office/drawing/2014/main" id="{931BCB82-ECEA-4899-89CD-A3A929E1F065}"/>
                </a:ext>
              </a:extLst>
            </p:cNvPr>
            <p:cNvSpPr/>
            <p:nvPr/>
          </p:nvSpPr>
          <p:spPr>
            <a:xfrm>
              <a:off x="763680" y="5833409"/>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0" name="Groupe 9">
            <a:extLst>
              <a:ext uri="{FF2B5EF4-FFF2-40B4-BE49-F238E27FC236}">
                <a16:creationId xmlns:a16="http://schemas.microsoft.com/office/drawing/2014/main" id="{A9E351A6-11A5-4D86-AFC1-DC20C9E3A797}"/>
              </a:ext>
            </a:extLst>
          </p:cNvPr>
          <p:cNvGrpSpPr/>
          <p:nvPr/>
        </p:nvGrpSpPr>
        <p:grpSpPr>
          <a:xfrm>
            <a:off x="4448796" y="2065771"/>
            <a:ext cx="704039" cy="1989543"/>
            <a:chOff x="4049606" y="1901714"/>
            <a:chExt cx="704039" cy="1989543"/>
          </a:xfrm>
        </p:grpSpPr>
        <p:sp>
          <p:nvSpPr>
            <p:cNvPr id="31" name="ZoneTexte 30">
              <a:extLst>
                <a:ext uri="{FF2B5EF4-FFF2-40B4-BE49-F238E27FC236}">
                  <a16:creationId xmlns:a16="http://schemas.microsoft.com/office/drawing/2014/main" id="{A95AF7A9-9756-4A95-9587-6D57105225B1}"/>
                </a:ext>
              </a:extLst>
            </p:cNvPr>
            <p:cNvSpPr txBox="1"/>
            <p:nvPr/>
          </p:nvSpPr>
          <p:spPr>
            <a:xfrm>
              <a:off x="4049606" y="1901714"/>
              <a:ext cx="704039" cy="400110"/>
            </a:xfrm>
            <a:prstGeom prst="rect">
              <a:avLst/>
            </a:prstGeom>
            <a:noFill/>
          </p:spPr>
          <p:txBody>
            <a:bodyPr wrap="none" rtlCol="0">
              <a:spAutoFit/>
            </a:bodyPr>
            <a:lstStyle/>
            <a:p>
              <a:r>
                <a:rPr lang="fr-FR" sz="2000" b="1" dirty="0">
                  <a:solidFill>
                    <a:srgbClr val="00B0F0"/>
                  </a:solidFill>
                </a:rPr>
                <a:t>2018</a:t>
              </a:r>
            </a:p>
          </p:txBody>
        </p:sp>
        <p:grpSp>
          <p:nvGrpSpPr>
            <p:cNvPr id="32" name="Groupe 31">
              <a:extLst>
                <a:ext uri="{FF2B5EF4-FFF2-40B4-BE49-F238E27FC236}">
                  <a16:creationId xmlns:a16="http://schemas.microsoft.com/office/drawing/2014/main" id="{33AF6A47-BEB0-40C1-81E7-F811230BB6B9}"/>
                </a:ext>
              </a:extLst>
            </p:cNvPr>
            <p:cNvGrpSpPr/>
            <p:nvPr/>
          </p:nvGrpSpPr>
          <p:grpSpPr>
            <a:xfrm>
              <a:off x="4401626" y="2293626"/>
              <a:ext cx="72000" cy="1597631"/>
              <a:chOff x="763680" y="4021747"/>
              <a:chExt cx="72000" cy="1883662"/>
            </a:xfrm>
            <a:solidFill>
              <a:srgbClr val="00B0F0"/>
            </a:solidFill>
          </p:grpSpPr>
          <p:cxnSp>
            <p:nvCxnSpPr>
              <p:cNvPr id="33" name="Connecteur droit 32">
                <a:extLst>
                  <a:ext uri="{FF2B5EF4-FFF2-40B4-BE49-F238E27FC236}">
                    <a16:creationId xmlns:a16="http://schemas.microsoft.com/office/drawing/2014/main" id="{49CFAFEB-80CC-4ED6-8CEB-37E17B2A8ECF}"/>
                  </a:ext>
                </a:extLst>
              </p:cNvPr>
              <p:cNvCxnSpPr/>
              <p:nvPr/>
            </p:nvCxnSpPr>
            <p:spPr>
              <a:xfrm>
                <a:off x="800256" y="4021747"/>
                <a:ext cx="0" cy="1825142"/>
              </a:xfrm>
              <a:prstGeom prst="line">
                <a:avLst/>
              </a:prstGeom>
              <a:grpFill/>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a16="http://schemas.microsoft.com/office/drawing/2014/main" id="{8E1B4257-719E-45A6-A592-8333062E5238}"/>
                  </a:ext>
                </a:extLst>
              </p:cNvPr>
              <p:cNvSpPr/>
              <p:nvPr/>
            </p:nvSpPr>
            <p:spPr>
              <a:xfrm>
                <a:off x="763680" y="5833409"/>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1" name="Groupe 10">
            <a:extLst>
              <a:ext uri="{FF2B5EF4-FFF2-40B4-BE49-F238E27FC236}">
                <a16:creationId xmlns:a16="http://schemas.microsoft.com/office/drawing/2014/main" id="{7AB7E623-37D2-41AD-9685-3D9745046EE5}"/>
              </a:ext>
            </a:extLst>
          </p:cNvPr>
          <p:cNvGrpSpPr/>
          <p:nvPr/>
        </p:nvGrpSpPr>
        <p:grpSpPr>
          <a:xfrm>
            <a:off x="7282784" y="2035506"/>
            <a:ext cx="704039" cy="1923090"/>
            <a:chOff x="7470092" y="735951"/>
            <a:chExt cx="704039" cy="3263143"/>
          </a:xfrm>
        </p:grpSpPr>
        <p:sp>
          <p:nvSpPr>
            <p:cNvPr id="27" name="ZoneTexte 26">
              <a:extLst>
                <a:ext uri="{FF2B5EF4-FFF2-40B4-BE49-F238E27FC236}">
                  <a16:creationId xmlns:a16="http://schemas.microsoft.com/office/drawing/2014/main" id="{EE6AD490-E13C-477F-9342-E796C8056C83}"/>
                </a:ext>
              </a:extLst>
            </p:cNvPr>
            <p:cNvSpPr txBox="1"/>
            <p:nvPr/>
          </p:nvSpPr>
          <p:spPr>
            <a:xfrm>
              <a:off x="7470092" y="735951"/>
              <a:ext cx="704039" cy="400109"/>
            </a:xfrm>
            <a:prstGeom prst="rect">
              <a:avLst/>
            </a:prstGeom>
            <a:noFill/>
          </p:spPr>
          <p:txBody>
            <a:bodyPr wrap="none" rtlCol="0">
              <a:spAutoFit/>
            </a:bodyPr>
            <a:lstStyle/>
            <a:p>
              <a:r>
                <a:rPr lang="fr-FR" sz="2000" b="1" dirty="0">
                  <a:solidFill>
                    <a:srgbClr val="A8CF39"/>
                  </a:solidFill>
                </a:rPr>
                <a:t>2020</a:t>
              </a:r>
            </a:p>
          </p:txBody>
        </p:sp>
        <p:cxnSp>
          <p:nvCxnSpPr>
            <p:cNvPr id="29" name="Connecteur droit 28">
              <a:extLst>
                <a:ext uri="{FF2B5EF4-FFF2-40B4-BE49-F238E27FC236}">
                  <a16:creationId xmlns:a16="http://schemas.microsoft.com/office/drawing/2014/main" id="{011DDDAC-4783-4E66-B07F-B4E999FA1C28}"/>
                </a:ext>
              </a:extLst>
            </p:cNvPr>
            <p:cNvCxnSpPr/>
            <p:nvPr/>
          </p:nvCxnSpPr>
          <p:spPr>
            <a:xfrm>
              <a:off x="7857983" y="1731093"/>
              <a:ext cx="0" cy="2268001"/>
            </a:xfrm>
            <a:prstGeom prst="line">
              <a:avLst/>
            </a:prstGeom>
            <a:solidFill>
              <a:srgbClr val="6DA325"/>
            </a:solidFill>
            <a:ln w="19050">
              <a:solidFill>
                <a:srgbClr val="6DA325"/>
              </a:solidFill>
            </a:ln>
          </p:spPr>
          <p:style>
            <a:lnRef idx="1">
              <a:schemeClr val="accent1"/>
            </a:lnRef>
            <a:fillRef idx="0">
              <a:schemeClr val="accent1"/>
            </a:fillRef>
            <a:effectRef idx="0">
              <a:schemeClr val="accent1"/>
            </a:effectRef>
            <a:fontRef idx="minor">
              <a:schemeClr val="tx1"/>
            </a:fontRef>
          </p:style>
        </p:cxnSp>
      </p:grpSp>
      <p:grpSp>
        <p:nvGrpSpPr>
          <p:cNvPr id="12" name="Groupe 11">
            <a:extLst>
              <a:ext uri="{FF2B5EF4-FFF2-40B4-BE49-F238E27FC236}">
                <a16:creationId xmlns:a16="http://schemas.microsoft.com/office/drawing/2014/main" id="{646605AB-C49F-4BDE-83E0-132A266EFE2D}"/>
              </a:ext>
            </a:extLst>
          </p:cNvPr>
          <p:cNvGrpSpPr/>
          <p:nvPr/>
        </p:nvGrpSpPr>
        <p:grpSpPr>
          <a:xfrm>
            <a:off x="6477414" y="4191595"/>
            <a:ext cx="728804" cy="1990528"/>
            <a:chOff x="5907536" y="4027538"/>
            <a:chExt cx="728804" cy="1990528"/>
          </a:xfrm>
        </p:grpSpPr>
        <p:sp>
          <p:nvSpPr>
            <p:cNvPr id="23" name="ZoneTexte 22">
              <a:extLst>
                <a:ext uri="{FF2B5EF4-FFF2-40B4-BE49-F238E27FC236}">
                  <a16:creationId xmlns:a16="http://schemas.microsoft.com/office/drawing/2014/main" id="{52B15DBB-B2F1-4C04-8C10-6D4BB39DFDA0}"/>
                </a:ext>
              </a:extLst>
            </p:cNvPr>
            <p:cNvSpPr txBox="1"/>
            <p:nvPr/>
          </p:nvSpPr>
          <p:spPr>
            <a:xfrm>
              <a:off x="5907536" y="5617956"/>
              <a:ext cx="728804" cy="400110"/>
            </a:xfrm>
            <a:prstGeom prst="rect">
              <a:avLst/>
            </a:prstGeom>
            <a:noFill/>
          </p:spPr>
          <p:txBody>
            <a:bodyPr wrap="square" rtlCol="0">
              <a:spAutoFit/>
            </a:bodyPr>
            <a:lstStyle/>
            <a:p>
              <a:r>
                <a:rPr lang="fr-FR" sz="2000" b="1" dirty="0">
                  <a:solidFill>
                    <a:srgbClr val="6DA325"/>
                  </a:solidFill>
                </a:rPr>
                <a:t>2019</a:t>
              </a:r>
            </a:p>
          </p:txBody>
        </p:sp>
        <p:grpSp>
          <p:nvGrpSpPr>
            <p:cNvPr id="24" name="Groupe 23">
              <a:extLst>
                <a:ext uri="{FF2B5EF4-FFF2-40B4-BE49-F238E27FC236}">
                  <a16:creationId xmlns:a16="http://schemas.microsoft.com/office/drawing/2014/main" id="{D31AA6C7-A200-46AB-8281-DD3BA1C32018}"/>
                </a:ext>
              </a:extLst>
            </p:cNvPr>
            <p:cNvGrpSpPr/>
            <p:nvPr/>
          </p:nvGrpSpPr>
          <p:grpSpPr>
            <a:xfrm rot="10800000">
              <a:off x="6236515" y="4027538"/>
              <a:ext cx="72000" cy="1595265"/>
              <a:chOff x="763680" y="4024541"/>
              <a:chExt cx="72000" cy="1880868"/>
            </a:xfrm>
            <a:solidFill>
              <a:srgbClr val="6DA325"/>
            </a:solidFill>
          </p:grpSpPr>
          <p:cxnSp>
            <p:nvCxnSpPr>
              <p:cNvPr id="25" name="Connecteur droit 24">
                <a:extLst>
                  <a:ext uri="{FF2B5EF4-FFF2-40B4-BE49-F238E27FC236}">
                    <a16:creationId xmlns:a16="http://schemas.microsoft.com/office/drawing/2014/main" id="{4BE2D028-E149-4BD7-9C46-FCC04F51AB39}"/>
                  </a:ext>
                </a:extLst>
              </p:cNvPr>
              <p:cNvCxnSpPr/>
              <p:nvPr/>
            </p:nvCxnSpPr>
            <p:spPr>
              <a:xfrm>
                <a:off x="800256" y="4024541"/>
                <a:ext cx="0" cy="1825142"/>
              </a:xfrm>
              <a:prstGeom prst="line">
                <a:avLst/>
              </a:prstGeom>
              <a:grpFill/>
              <a:ln w="19050">
                <a:solidFill>
                  <a:srgbClr val="6DA325"/>
                </a:solidFill>
              </a:ln>
            </p:spPr>
            <p:style>
              <a:lnRef idx="1">
                <a:schemeClr val="accent1"/>
              </a:lnRef>
              <a:fillRef idx="0">
                <a:schemeClr val="accent1"/>
              </a:fillRef>
              <a:effectRef idx="0">
                <a:schemeClr val="accent1"/>
              </a:effectRef>
              <a:fontRef idx="minor">
                <a:schemeClr val="tx1"/>
              </a:fontRef>
            </p:style>
          </p:cxnSp>
          <p:sp>
            <p:nvSpPr>
              <p:cNvPr id="26" name="Ellipse 25">
                <a:extLst>
                  <a:ext uri="{FF2B5EF4-FFF2-40B4-BE49-F238E27FC236}">
                    <a16:creationId xmlns:a16="http://schemas.microsoft.com/office/drawing/2014/main" id="{E67C2B6F-300C-4810-8940-D69A4F57A227}"/>
                  </a:ext>
                </a:extLst>
              </p:cNvPr>
              <p:cNvSpPr/>
              <p:nvPr/>
            </p:nvSpPr>
            <p:spPr>
              <a:xfrm>
                <a:off x="763680" y="5833409"/>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3" name="Groupe 12">
            <a:extLst>
              <a:ext uri="{FF2B5EF4-FFF2-40B4-BE49-F238E27FC236}">
                <a16:creationId xmlns:a16="http://schemas.microsoft.com/office/drawing/2014/main" id="{AF25D54D-0931-4EB4-ACCA-1842976111B6}"/>
              </a:ext>
            </a:extLst>
          </p:cNvPr>
          <p:cNvGrpSpPr/>
          <p:nvPr/>
        </p:nvGrpSpPr>
        <p:grpSpPr>
          <a:xfrm>
            <a:off x="3448421" y="4191597"/>
            <a:ext cx="704039" cy="2002654"/>
            <a:chOff x="2561551" y="4027540"/>
            <a:chExt cx="704039" cy="2002654"/>
          </a:xfrm>
        </p:grpSpPr>
        <p:sp>
          <p:nvSpPr>
            <p:cNvPr id="19" name="ZoneTexte 18">
              <a:extLst>
                <a:ext uri="{FF2B5EF4-FFF2-40B4-BE49-F238E27FC236}">
                  <a16:creationId xmlns:a16="http://schemas.microsoft.com/office/drawing/2014/main" id="{78EC66B6-75D4-4382-B3EA-CEF472D26B77}"/>
                </a:ext>
              </a:extLst>
            </p:cNvPr>
            <p:cNvSpPr txBox="1"/>
            <p:nvPr/>
          </p:nvSpPr>
          <p:spPr>
            <a:xfrm>
              <a:off x="2561551" y="5630084"/>
              <a:ext cx="704039" cy="400110"/>
            </a:xfrm>
            <a:prstGeom prst="rect">
              <a:avLst/>
            </a:prstGeom>
            <a:noFill/>
          </p:spPr>
          <p:txBody>
            <a:bodyPr wrap="none" rtlCol="0">
              <a:spAutoFit/>
            </a:bodyPr>
            <a:lstStyle/>
            <a:p>
              <a:r>
                <a:rPr lang="fr-FR" sz="2000" b="1" dirty="0">
                  <a:solidFill>
                    <a:srgbClr val="0476B0"/>
                  </a:solidFill>
                </a:rPr>
                <a:t>2017</a:t>
              </a:r>
            </a:p>
          </p:txBody>
        </p:sp>
        <p:grpSp>
          <p:nvGrpSpPr>
            <p:cNvPr id="20" name="Groupe 19">
              <a:extLst>
                <a:ext uri="{FF2B5EF4-FFF2-40B4-BE49-F238E27FC236}">
                  <a16:creationId xmlns:a16="http://schemas.microsoft.com/office/drawing/2014/main" id="{C6C5164C-E91A-4DC3-8423-38259ED283B9}"/>
                </a:ext>
              </a:extLst>
            </p:cNvPr>
            <p:cNvGrpSpPr/>
            <p:nvPr/>
          </p:nvGrpSpPr>
          <p:grpSpPr>
            <a:xfrm rot="10800000">
              <a:off x="2841571" y="4027540"/>
              <a:ext cx="72000" cy="1585433"/>
              <a:chOff x="763680" y="4036133"/>
              <a:chExt cx="72000" cy="1869276"/>
            </a:xfrm>
            <a:solidFill>
              <a:schemeClr val="accent5">
                <a:lumMod val="50000"/>
              </a:schemeClr>
            </a:solidFill>
          </p:grpSpPr>
          <p:cxnSp>
            <p:nvCxnSpPr>
              <p:cNvPr id="21" name="Connecteur droit 20">
                <a:extLst>
                  <a:ext uri="{FF2B5EF4-FFF2-40B4-BE49-F238E27FC236}">
                    <a16:creationId xmlns:a16="http://schemas.microsoft.com/office/drawing/2014/main" id="{F417C24F-7B39-4E41-B272-ADC688E1B21C}"/>
                  </a:ext>
                </a:extLst>
              </p:cNvPr>
              <p:cNvCxnSpPr/>
              <p:nvPr/>
            </p:nvCxnSpPr>
            <p:spPr>
              <a:xfrm>
                <a:off x="800256" y="4036133"/>
                <a:ext cx="0" cy="1825142"/>
              </a:xfrm>
              <a:prstGeom prst="line">
                <a:avLst/>
              </a:prstGeom>
              <a:grpFill/>
              <a:ln w="190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08752F93-C212-41CE-A57D-8AF09AF67A8C}"/>
                  </a:ext>
                </a:extLst>
              </p:cNvPr>
              <p:cNvSpPr/>
              <p:nvPr/>
            </p:nvSpPr>
            <p:spPr>
              <a:xfrm>
                <a:off x="763680" y="5833409"/>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14" name="ZoneTexte 13">
            <a:extLst>
              <a:ext uri="{FF2B5EF4-FFF2-40B4-BE49-F238E27FC236}">
                <a16:creationId xmlns:a16="http://schemas.microsoft.com/office/drawing/2014/main" id="{4648C137-D0B8-42C8-A4D6-D7428FA8FA3A}"/>
              </a:ext>
            </a:extLst>
          </p:cNvPr>
          <p:cNvSpPr txBox="1"/>
          <p:nvPr/>
        </p:nvSpPr>
        <p:spPr>
          <a:xfrm>
            <a:off x="2393485" y="2841617"/>
            <a:ext cx="2054533" cy="738664"/>
          </a:xfrm>
          <a:prstGeom prst="rect">
            <a:avLst/>
          </a:prstGeom>
          <a:noFill/>
        </p:spPr>
        <p:txBody>
          <a:bodyPr wrap="square" rtlCol="0">
            <a:spAutoFit/>
          </a:bodyPr>
          <a:lstStyle/>
          <a:p>
            <a:r>
              <a:rPr lang="fr-FR" sz="1400" dirty="0">
                <a:latin typeface="Franklin Gothic Medium" panose="020B0603020102020204" pitchFamily="34" charset="0"/>
              </a:rPr>
              <a:t>Loi « El Khomri »</a:t>
            </a:r>
          </a:p>
          <a:p>
            <a:r>
              <a:rPr lang="fr-FR" sz="1400" dirty="0">
                <a:latin typeface="Franklin Gothic Medium" panose="020B0603020102020204" pitchFamily="34" charset="0"/>
              </a:rPr>
              <a:t>Obligation explicite de R.A.T.</a:t>
            </a:r>
          </a:p>
        </p:txBody>
      </p:sp>
      <p:sp>
        <p:nvSpPr>
          <p:cNvPr id="15" name="ZoneTexte 14">
            <a:extLst>
              <a:ext uri="{FF2B5EF4-FFF2-40B4-BE49-F238E27FC236}">
                <a16:creationId xmlns:a16="http://schemas.microsoft.com/office/drawing/2014/main" id="{07F5408D-6A55-4B9D-8F1A-75D21BD68CAB}"/>
              </a:ext>
            </a:extLst>
          </p:cNvPr>
          <p:cNvSpPr txBox="1"/>
          <p:nvPr/>
        </p:nvSpPr>
        <p:spPr>
          <a:xfrm>
            <a:off x="3853469" y="4787608"/>
            <a:ext cx="2211764" cy="523220"/>
          </a:xfrm>
          <a:prstGeom prst="rect">
            <a:avLst/>
          </a:prstGeom>
          <a:noFill/>
        </p:spPr>
        <p:txBody>
          <a:bodyPr wrap="square" rtlCol="0">
            <a:spAutoFit/>
          </a:bodyPr>
          <a:lstStyle/>
          <a:p>
            <a:r>
              <a:rPr lang="fr-FR" sz="1400" dirty="0">
                <a:latin typeface="Franklin Gothic Medium" panose="020B0603020102020204" pitchFamily="34" charset="0"/>
              </a:rPr>
              <a:t>Condition d’application précisée avec le décret</a:t>
            </a:r>
          </a:p>
        </p:txBody>
      </p:sp>
      <p:sp>
        <p:nvSpPr>
          <p:cNvPr id="16" name="ZoneTexte 15">
            <a:extLst>
              <a:ext uri="{FF2B5EF4-FFF2-40B4-BE49-F238E27FC236}">
                <a16:creationId xmlns:a16="http://schemas.microsoft.com/office/drawing/2014/main" id="{B7FA9D1A-FA5F-4ACE-9E4F-DCDD07EE805D}"/>
              </a:ext>
            </a:extLst>
          </p:cNvPr>
          <p:cNvSpPr txBox="1"/>
          <p:nvPr/>
        </p:nvSpPr>
        <p:spPr>
          <a:xfrm>
            <a:off x="4936695" y="2822388"/>
            <a:ext cx="2211764" cy="738664"/>
          </a:xfrm>
          <a:prstGeom prst="rect">
            <a:avLst/>
          </a:prstGeom>
          <a:noFill/>
        </p:spPr>
        <p:txBody>
          <a:bodyPr wrap="square" rtlCol="0">
            <a:spAutoFit/>
          </a:bodyPr>
          <a:lstStyle/>
          <a:p>
            <a:r>
              <a:rPr lang="fr-FR" sz="1400" dirty="0">
                <a:latin typeface="Franklin Gothic Medium" panose="020B0603020102020204" pitchFamily="34" charset="0"/>
              </a:rPr>
              <a:t>Travaux en cours au sein de commissions de normalisation</a:t>
            </a:r>
          </a:p>
        </p:txBody>
      </p:sp>
      <p:sp>
        <p:nvSpPr>
          <p:cNvPr id="17" name="ZoneTexte 16">
            <a:extLst>
              <a:ext uri="{FF2B5EF4-FFF2-40B4-BE49-F238E27FC236}">
                <a16:creationId xmlns:a16="http://schemas.microsoft.com/office/drawing/2014/main" id="{F16A8707-182C-4C2B-A19B-277D9B04F8D2}"/>
              </a:ext>
            </a:extLst>
          </p:cNvPr>
          <p:cNvSpPr txBox="1"/>
          <p:nvPr/>
        </p:nvSpPr>
        <p:spPr>
          <a:xfrm>
            <a:off x="6970600" y="4787608"/>
            <a:ext cx="2516667" cy="523220"/>
          </a:xfrm>
          <a:prstGeom prst="rect">
            <a:avLst/>
          </a:prstGeom>
          <a:noFill/>
        </p:spPr>
        <p:txBody>
          <a:bodyPr wrap="square" rtlCol="0">
            <a:spAutoFit/>
          </a:bodyPr>
          <a:lstStyle/>
          <a:p>
            <a:r>
              <a:rPr lang="fr-FR" sz="1400" dirty="0">
                <a:latin typeface="Franklin Gothic Medium" panose="020B0603020102020204" pitchFamily="34" charset="0"/>
              </a:rPr>
              <a:t>Sortie de la norme en enquête commission fin 2019</a:t>
            </a:r>
          </a:p>
        </p:txBody>
      </p:sp>
      <p:sp>
        <p:nvSpPr>
          <p:cNvPr id="18" name="ZoneTexte 17">
            <a:extLst>
              <a:ext uri="{FF2B5EF4-FFF2-40B4-BE49-F238E27FC236}">
                <a16:creationId xmlns:a16="http://schemas.microsoft.com/office/drawing/2014/main" id="{41363301-3158-46BD-BECA-500194934769}"/>
              </a:ext>
            </a:extLst>
          </p:cNvPr>
          <p:cNvSpPr txBox="1"/>
          <p:nvPr/>
        </p:nvSpPr>
        <p:spPr>
          <a:xfrm>
            <a:off x="7863256" y="3318671"/>
            <a:ext cx="2234605" cy="523220"/>
          </a:xfrm>
          <a:prstGeom prst="rect">
            <a:avLst/>
          </a:prstGeom>
          <a:noFill/>
        </p:spPr>
        <p:txBody>
          <a:bodyPr wrap="square" rtlCol="0">
            <a:spAutoFit/>
          </a:bodyPr>
          <a:lstStyle/>
          <a:p>
            <a:r>
              <a:rPr lang="fr-FR" sz="1400" dirty="0">
                <a:latin typeface="Franklin Gothic Medium" panose="020B0603020102020204" pitchFamily="34" charset="0"/>
              </a:rPr>
              <a:t>Sortie de l’arrêté pour le 1er octobre 2020</a:t>
            </a:r>
          </a:p>
        </p:txBody>
      </p:sp>
      <p:sp>
        <p:nvSpPr>
          <p:cNvPr id="37" name="ZoneTexte 36">
            <a:extLst>
              <a:ext uri="{FF2B5EF4-FFF2-40B4-BE49-F238E27FC236}">
                <a16:creationId xmlns:a16="http://schemas.microsoft.com/office/drawing/2014/main" id="{430C643D-DB8F-4003-894B-F4793C8697C3}"/>
              </a:ext>
            </a:extLst>
          </p:cNvPr>
          <p:cNvSpPr txBox="1"/>
          <p:nvPr/>
        </p:nvSpPr>
        <p:spPr>
          <a:xfrm>
            <a:off x="7863256" y="2621980"/>
            <a:ext cx="3082279" cy="523220"/>
          </a:xfrm>
          <a:prstGeom prst="rect">
            <a:avLst/>
          </a:prstGeom>
          <a:noFill/>
        </p:spPr>
        <p:txBody>
          <a:bodyPr wrap="square" rtlCol="0">
            <a:spAutoFit/>
          </a:bodyPr>
          <a:lstStyle/>
          <a:p>
            <a:r>
              <a:rPr lang="fr-FR" sz="1400" dirty="0">
                <a:latin typeface="Franklin Gothic Medium" panose="020B0603020102020204" pitchFamily="34" charset="0"/>
              </a:rPr>
              <a:t>Sortie de la norme en enquête publique en Q1 2020</a:t>
            </a:r>
          </a:p>
        </p:txBody>
      </p:sp>
      <p:sp>
        <p:nvSpPr>
          <p:cNvPr id="38" name="Ellipse 37">
            <a:extLst>
              <a:ext uri="{FF2B5EF4-FFF2-40B4-BE49-F238E27FC236}">
                <a16:creationId xmlns:a16="http://schemas.microsoft.com/office/drawing/2014/main" id="{F6D2F061-B33E-47EE-8CEA-A74AC74B65FC}"/>
              </a:ext>
            </a:extLst>
          </p:cNvPr>
          <p:cNvSpPr/>
          <p:nvPr/>
        </p:nvSpPr>
        <p:spPr>
          <a:xfrm rot="10800000">
            <a:off x="7634805" y="3975146"/>
            <a:ext cx="72000" cy="61067"/>
          </a:xfrm>
          <a:prstGeom prst="ellipse">
            <a:avLst/>
          </a:prstGeom>
          <a:solidFill>
            <a:srgbClr val="6DA3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3836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anim calcmode="lin" valueType="num">
                                      <p:cBhvr>
                                        <p:cTn id="12" dur="2000" fill="hold"/>
                                        <p:tgtEl>
                                          <p:spTgt spid="7"/>
                                        </p:tgtEl>
                                        <p:attrNameLst>
                                          <p:attrName>ppt_x</p:attrName>
                                        </p:attrNameLst>
                                      </p:cBhvr>
                                      <p:tavLst>
                                        <p:tav tm="0">
                                          <p:val>
                                            <p:strVal val="#ppt_x"/>
                                          </p:val>
                                        </p:tav>
                                        <p:tav tm="100000">
                                          <p:val>
                                            <p:strVal val="#ppt_x"/>
                                          </p:val>
                                        </p:tav>
                                      </p:tavLst>
                                    </p:anim>
                                    <p:anim calcmode="lin" valueType="num">
                                      <p:cBhvr>
                                        <p:cTn id="13" dur="2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anim calcmode="lin" valueType="num">
                                      <p:cBhvr>
                                        <p:cTn id="17" dur="2000" fill="hold"/>
                                        <p:tgtEl>
                                          <p:spTgt spid="8"/>
                                        </p:tgtEl>
                                        <p:attrNameLst>
                                          <p:attrName>ppt_x</p:attrName>
                                        </p:attrNameLst>
                                      </p:cBhvr>
                                      <p:tavLst>
                                        <p:tav tm="0">
                                          <p:val>
                                            <p:strVal val="#ppt_x"/>
                                          </p:val>
                                        </p:tav>
                                        <p:tav tm="100000">
                                          <p:val>
                                            <p:strVal val="#ppt_x"/>
                                          </p:val>
                                        </p:tav>
                                      </p:tavLst>
                                    </p:anim>
                                    <p:anim calcmode="lin" valueType="num">
                                      <p:cBhvr>
                                        <p:cTn id="18" dur="20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anim calcmode="lin" valueType="num">
                                      <p:cBhvr>
                                        <p:cTn id="22" dur="2000" fill="hold"/>
                                        <p:tgtEl>
                                          <p:spTgt spid="9"/>
                                        </p:tgtEl>
                                        <p:attrNameLst>
                                          <p:attrName>ppt_x</p:attrName>
                                        </p:attrNameLst>
                                      </p:cBhvr>
                                      <p:tavLst>
                                        <p:tav tm="0">
                                          <p:val>
                                            <p:strVal val="#ppt_x"/>
                                          </p:val>
                                        </p:tav>
                                        <p:tav tm="100000">
                                          <p:val>
                                            <p:strVal val="#ppt_x"/>
                                          </p:val>
                                        </p:tav>
                                      </p:tavLst>
                                    </p:anim>
                                    <p:anim calcmode="lin" valueType="num">
                                      <p:cBhvr>
                                        <p:cTn id="23" dur="2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anim calcmode="lin" valueType="num">
                                      <p:cBhvr>
                                        <p:cTn id="27" dur="2000" fill="hold"/>
                                        <p:tgtEl>
                                          <p:spTgt spid="10"/>
                                        </p:tgtEl>
                                        <p:attrNameLst>
                                          <p:attrName>ppt_x</p:attrName>
                                        </p:attrNameLst>
                                      </p:cBhvr>
                                      <p:tavLst>
                                        <p:tav tm="0">
                                          <p:val>
                                            <p:strVal val="#ppt_x"/>
                                          </p:val>
                                        </p:tav>
                                        <p:tav tm="100000">
                                          <p:val>
                                            <p:strVal val="#ppt_x"/>
                                          </p:val>
                                        </p:tav>
                                      </p:tavLst>
                                    </p:anim>
                                    <p:anim calcmode="lin" valueType="num">
                                      <p:cBhvr>
                                        <p:cTn id="28" dur="2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ppt_x</p:attrName>
                                        </p:attrNameLst>
                                      </p:cBhvr>
                                      <p:tavLst>
                                        <p:tav tm="0">
                                          <p:val>
                                            <p:strVal val="#ppt_x"/>
                                          </p:val>
                                        </p:tav>
                                        <p:tav tm="100000">
                                          <p:val>
                                            <p:strVal val="#ppt_x"/>
                                          </p:val>
                                        </p:tav>
                                      </p:tavLst>
                                    </p:anim>
                                    <p:anim calcmode="lin" valueType="num">
                                      <p:cBhvr>
                                        <p:cTn id="33" dur="20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anim calcmode="lin" valueType="num">
                                      <p:cBhvr>
                                        <p:cTn id="37" dur="2000" fill="hold"/>
                                        <p:tgtEl>
                                          <p:spTgt spid="12"/>
                                        </p:tgtEl>
                                        <p:attrNameLst>
                                          <p:attrName>ppt_x</p:attrName>
                                        </p:attrNameLst>
                                      </p:cBhvr>
                                      <p:tavLst>
                                        <p:tav tm="0">
                                          <p:val>
                                            <p:strVal val="#ppt_x"/>
                                          </p:val>
                                        </p:tav>
                                        <p:tav tm="100000">
                                          <p:val>
                                            <p:strVal val="#ppt_x"/>
                                          </p:val>
                                        </p:tav>
                                      </p:tavLst>
                                    </p:anim>
                                    <p:anim calcmode="lin" valueType="num">
                                      <p:cBhvr>
                                        <p:cTn id="38" dur="2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anim calcmode="lin" valueType="num">
                                      <p:cBhvr>
                                        <p:cTn id="42" dur="2000" fill="hold"/>
                                        <p:tgtEl>
                                          <p:spTgt spid="13"/>
                                        </p:tgtEl>
                                        <p:attrNameLst>
                                          <p:attrName>ppt_x</p:attrName>
                                        </p:attrNameLst>
                                      </p:cBhvr>
                                      <p:tavLst>
                                        <p:tav tm="0">
                                          <p:val>
                                            <p:strVal val="#ppt_x"/>
                                          </p:val>
                                        </p:tav>
                                        <p:tav tm="100000">
                                          <p:val>
                                            <p:strVal val="#ppt_x"/>
                                          </p:val>
                                        </p:tav>
                                      </p:tavLst>
                                    </p:anim>
                                    <p:anim calcmode="lin" valueType="num">
                                      <p:cBhvr>
                                        <p:cTn id="43" dur="20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2000"/>
                                        <p:tgtEl>
                                          <p:spTgt spid="14"/>
                                        </p:tgtEl>
                                      </p:cBhvr>
                                    </p:animEffect>
                                    <p:anim calcmode="lin" valueType="num">
                                      <p:cBhvr>
                                        <p:cTn id="47" dur="2000" fill="hold"/>
                                        <p:tgtEl>
                                          <p:spTgt spid="14"/>
                                        </p:tgtEl>
                                        <p:attrNameLst>
                                          <p:attrName>ppt_x</p:attrName>
                                        </p:attrNameLst>
                                      </p:cBhvr>
                                      <p:tavLst>
                                        <p:tav tm="0">
                                          <p:val>
                                            <p:strVal val="#ppt_x"/>
                                          </p:val>
                                        </p:tav>
                                        <p:tav tm="100000">
                                          <p:val>
                                            <p:strVal val="#ppt_x"/>
                                          </p:val>
                                        </p:tav>
                                      </p:tavLst>
                                    </p:anim>
                                    <p:anim calcmode="lin" valueType="num">
                                      <p:cBhvr>
                                        <p:cTn id="48" dur="20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2000"/>
                                        <p:tgtEl>
                                          <p:spTgt spid="15"/>
                                        </p:tgtEl>
                                      </p:cBhvr>
                                    </p:animEffect>
                                    <p:anim calcmode="lin" valueType="num">
                                      <p:cBhvr>
                                        <p:cTn id="52" dur="2000" fill="hold"/>
                                        <p:tgtEl>
                                          <p:spTgt spid="15"/>
                                        </p:tgtEl>
                                        <p:attrNameLst>
                                          <p:attrName>ppt_x</p:attrName>
                                        </p:attrNameLst>
                                      </p:cBhvr>
                                      <p:tavLst>
                                        <p:tav tm="0">
                                          <p:val>
                                            <p:strVal val="#ppt_x"/>
                                          </p:val>
                                        </p:tav>
                                        <p:tav tm="100000">
                                          <p:val>
                                            <p:strVal val="#ppt_x"/>
                                          </p:val>
                                        </p:tav>
                                      </p:tavLst>
                                    </p:anim>
                                    <p:anim calcmode="lin" valueType="num">
                                      <p:cBhvr>
                                        <p:cTn id="53" dur="2000" fill="hold"/>
                                        <p:tgtEl>
                                          <p:spTgt spid="1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2000"/>
                                        <p:tgtEl>
                                          <p:spTgt spid="16"/>
                                        </p:tgtEl>
                                      </p:cBhvr>
                                    </p:animEffect>
                                    <p:anim calcmode="lin" valueType="num">
                                      <p:cBhvr>
                                        <p:cTn id="57" dur="2000" fill="hold"/>
                                        <p:tgtEl>
                                          <p:spTgt spid="16"/>
                                        </p:tgtEl>
                                        <p:attrNameLst>
                                          <p:attrName>ppt_x</p:attrName>
                                        </p:attrNameLst>
                                      </p:cBhvr>
                                      <p:tavLst>
                                        <p:tav tm="0">
                                          <p:val>
                                            <p:strVal val="#ppt_x"/>
                                          </p:val>
                                        </p:tav>
                                        <p:tav tm="100000">
                                          <p:val>
                                            <p:strVal val="#ppt_x"/>
                                          </p:val>
                                        </p:tav>
                                      </p:tavLst>
                                    </p:anim>
                                    <p:anim calcmode="lin" valueType="num">
                                      <p:cBhvr>
                                        <p:cTn id="58" dur="2000" fill="hold"/>
                                        <p:tgtEl>
                                          <p:spTgt spid="1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2000"/>
                                        <p:tgtEl>
                                          <p:spTgt spid="17"/>
                                        </p:tgtEl>
                                      </p:cBhvr>
                                    </p:animEffect>
                                    <p:anim calcmode="lin" valueType="num">
                                      <p:cBhvr>
                                        <p:cTn id="62" dur="2000" fill="hold"/>
                                        <p:tgtEl>
                                          <p:spTgt spid="17"/>
                                        </p:tgtEl>
                                        <p:attrNameLst>
                                          <p:attrName>ppt_x</p:attrName>
                                        </p:attrNameLst>
                                      </p:cBhvr>
                                      <p:tavLst>
                                        <p:tav tm="0">
                                          <p:val>
                                            <p:strVal val="#ppt_x"/>
                                          </p:val>
                                        </p:tav>
                                        <p:tav tm="100000">
                                          <p:val>
                                            <p:strVal val="#ppt_x"/>
                                          </p:val>
                                        </p:tav>
                                      </p:tavLst>
                                    </p:anim>
                                    <p:anim calcmode="lin" valueType="num">
                                      <p:cBhvr>
                                        <p:cTn id="63" dur="2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2000"/>
                                        <p:tgtEl>
                                          <p:spTgt spid="18"/>
                                        </p:tgtEl>
                                      </p:cBhvr>
                                    </p:animEffect>
                                    <p:anim calcmode="lin" valueType="num">
                                      <p:cBhvr>
                                        <p:cTn id="67" dur="2000" fill="hold"/>
                                        <p:tgtEl>
                                          <p:spTgt spid="18"/>
                                        </p:tgtEl>
                                        <p:attrNameLst>
                                          <p:attrName>ppt_x</p:attrName>
                                        </p:attrNameLst>
                                      </p:cBhvr>
                                      <p:tavLst>
                                        <p:tav tm="0">
                                          <p:val>
                                            <p:strVal val="#ppt_x"/>
                                          </p:val>
                                        </p:tav>
                                        <p:tav tm="100000">
                                          <p:val>
                                            <p:strVal val="#ppt_x"/>
                                          </p:val>
                                        </p:tav>
                                      </p:tavLst>
                                    </p:anim>
                                    <p:anim calcmode="lin" valueType="num">
                                      <p:cBhvr>
                                        <p:cTn id="68" dur="20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2000"/>
                                        <p:tgtEl>
                                          <p:spTgt spid="37"/>
                                        </p:tgtEl>
                                      </p:cBhvr>
                                    </p:animEffect>
                                    <p:anim calcmode="lin" valueType="num">
                                      <p:cBhvr>
                                        <p:cTn id="72" dur="2000" fill="hold"/>
                                        <p:tgtEl>
                                          <p:spTgt spid="37"/>
                                        </p:tgtEl>
                                        <p:attrNameLst>
                                          <p:attrName>ppt_x</p:attrName>
                                        </p:attrNameLst>
                                      </p:cBhvr>
                                      <p:tavLst>
                                        <p:tav tm="0">
                                          <p:val>
                                            <p:strVal val="#ppt_x"/>
                                          </p:val>
                                        </p:tav>
                                        <p:tav tm="100000">
                                          <p:val>
                                            <p:strVal val="#ppt_x"/>
                                          </p:val>
                                        </p:tav>
                                      </p:tavLst>
                                    </p:anim>
                                    <p:anim calcmode="lin" valueType="num">
                                      <p:cBhvr>
                                        <p:cTn id="73" dur="2000" fill="hold"/>
                                        <p:tgtEl>
                                          <p:spTgt spid="3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2000"/>
                                        <p:tgtEl>
                                          <p:spTgt spid="38"/>
                                        </p:tgtEl>
                                      </p:cBhvr>
                                    </p:animEffect>
                                    <p:anim calcmode="lin" valueType="num">
                                      <p:cBhvr>
                                        <p:cTn id="77" dur="2000" fill="hold"/>
                                        <p:tgtEl>
                                          <p:spTgt spid="38"/>
                                        </p:tgtEl>
                                        <p:attrNameLst>
                                          <p:attrName>ppt_x</p:attrName>
                                        </p:attrNameLst>
                                      </p:cBhvr>
                                      <p:tavLst>
                                        <p:tav tm="0">
                                          <p:val>
                                            <p:strVal val="#ppt_x"/>
                                          </p:val>
                                        </p:tav>
                                        <p:tav tm="100000">
                                          <p:val>
                                            <p:strVal val="#ppt_x"/>
                                          </p:val>
                                        </p:tav>
                                      </p:tavLst>
                                    </p:anim>
                                    <p:anim calcmode="lin" valueType="num">
                                      <p:cBhvr>
                                        <p:cTn id="78" dur="2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4" grpId="0"/>
      <p:bldP spid="15" grpId="0"/>
      <p:bldP spid="16" grpId="0"/>
      <p:bldP spid="17" grpId="0"/>
      <p:bldP spid="18" grpId="0"/>
      <p:bldP spid="37" grpId="0"/>
      <p:bldP spid="3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2FB2D0-5281-493F-A245-999340225734}"/>
              </a:ext>
            </a:extLst>
          </p:cNvPr>
          <p:cNvSpPr>
            <a:spLocks noGrp="1"/>
          </p:cNvSpPr>
          <p:nvPr>
            <p:ph type="title"/>
          </p:nvPr>
        </p:nvSpPr>
        <p:spPr/>
        <p:txBody>
          <a:bodyPr/>
          <a:lstStyle/>
          <a:p>
            <a:r>
              <a:rPr lang="fr-FR" dirty="0"/>
              <a:t>Nouvelle réglementation, nouvelles responsabilités</a:t>
            </a:r>
          </a:p>
        </p:txBody>
      </p:sp>
      <p:sp>
        <p:nvSpPr>
          <p:cNvPr id="3" name="Espace réservé du numéro de diapositive 2">
            <a:extLst>
              <a:ext uri="{FF2B5EF4-FFF2-40B4-BE49-F238E27FC236}">
                <a16:creationId xmlns:a16="http://schemas.microsoft.com/office/drawing/2014/main" id="{816F5BB4-F7DD-439C-AE0B-E73471F44086}"/>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13</a:t>
            </a:fld>
            <a:endParaRPr lang="fr-FR" dirty="0"/>
          </a:p>
        </p:txBody>
      </p:sp>
      <p:sp>
        <p:nvSpPr>
          <p:cNvPr id="5" name="Espace réservé du contenu 4">
            <a:extLst>
              <a:ext uri="{FF2B5EF4-FFF2-40B4-BE49-F238E27FC236}">
                <a16:creationId xmlns:a16="http://schemas.microsoft.com/office/drawing/2014/main" id="{A9B85F5D-6ECA-44EA-9B65-172E8B3A6F80}"/>
              </a:ext>
            </a:extLst>
          </p:cNvPr>
          <p:cNvSpPr>
            <a:spLocks noGrp="1"/>
          </p:cNvSpPr>
          <p:nvPr>
            <p:ph idx="1"/>
          </p:nvPr>
        </p:nvSpPr>
        <p:spPr>
          <a:xfrm>
            <a:off x="1087048" y="1314870"/>
            <a:ext cx="10515600" cy="221599"/>
          </a:xfrm>
        </p:spPr>
        <p:txBody>
          <a:bodyPr/>
          <a:lstStyle/>
          <a:p>
            <a:r>
              <a:rPr lang="fr-FR" dirty="0"/>
              <a:t>Quelles sont les obligations du maître d’ouvrage, de l’opérateur de repérage et du gestionnaire de voirie ?</a:t>
            </a:r>
          </a:p>
        </p:txBody>
      </p:sp>
      <p:sp>
        <p:nvSpPr>
          <p:cNvPr id="6" name="ZoneTexte 5">
            <a:extLst>
              <a:ext uri="{FF2B5EF4-FFF2-40B4-BE49-F238E27FC236}">
                <a16:creationId xmlns:a16="http://schemas.microsoft.com/office/drawing/2014/main" id="{E68EFE90-2672-4172-9B51-8F3F8C92A2E8}"/>
              </a:ext>
            </a:extLst>
          </p:cNvPr>
          <p:cNvSpPr txBox="1"/>
          <p:nvPr/>
        </p:nvSpPr>
        <p:spPr>
          <a:xfrm>
            <a:off x="3953478" y="1968401"/>
            <a:ext cx="7545301" cy="710552"/>
          </a:xfrm>
          <a:prstGeom prst="rect">
            <a:avLst/>
          </a:prstGeom>
          <a:noFill/>
          <a:ln w="28575">
            <a:noFill/>
          </a:ln>
        </p:spPr>
        <p:txBody>
          <a:bodyPr wrap="square" lIns="144000" tIns="108000" rIns="144000" bIns="108000" rtlCol="0">
            <a:spAutoFit/>
          </a:bodyPr>
          <a:lstStyle>
            <a:defPPr>
              <a:defRPr lang="fr-FR"/>
            </a:defPPr>
            <a:lvl1pPr>
              <a:defRPr sz="1600">
                <a:solidFill>
                  <a:schemeClr val="bg2"/>
                </a:solidFill>
                <a:latin typeface="Franklin Gothic Demi" panose="020B0703020102020204" pitchFamily="34" charset="0"/>
              </a:defRPr>
            </a:lvl1pPr>
          </a:lstStyle>
          <a:p>
            <a:r>
              <a:rPr lang="fr-FR" dirty="0">
                <a:solidFill>
                  <a:schemeClr val="tx1"/>
                </a:solidFill>
                <a:latin typeface="+mn-lt"/>
              </a:rPr>
              <a:t>Mettre tous les moyens en œuvre pour faire rechercher la présence d’amiante avant tout travaux (= RAT)</a:t>
            </a:r>
          </a:p>
        </p:txBody>
      </p:sp>
      <p:pic>
        <p:nvPicPr>
          <p:cNvPr id="7" name="Image 6">
            <a:extLst>
              <a:ext uri="{FF2B5EF4-FFF2-40B4-BE49-F238E27FC236}">
                <a16:creationId xmlns:a16="http://schemas.microsoft.com/office/drawing/2014/main" id="{8BFC1B3F-37B1-46B0-8722-6698238D479A}"/>
              </a:ext>
            </a:extLst>
          </p:cNvPr>
          <p:cNvPicPr>
            <a:picLocks noChangeAspect="1"/>
          </p:cNvPicPr>
          <p:nvPr/>
        </p:nvPicPr>
        <p:blipFill>
          <a:blip r:embed="rId2">
            <a:clrChange>
              <a:clrFrom>
                <a:srgbClr val="FAFAFA"/>
              </a:clrFrom>
              <a:clrTo>
                <a:srgbClr val="FAFAFA">
                  <a:alpha val="0"/>
                </a:srgbClr>
              </a:clrTo>
            </a:clrChange>
          </a:blip>
          <a:stretch>
            <a:fillRect/>
          </a:stretch>
        </p:blipFill>
        <p:spPr>
          <a:xfrm>
            <a:off x="1101194" y="5299181"/>
            <a:ext cx="527611" cy="506385"/>
          </a:xfrm>
          <a:prstGeom prst="rect">
            <a:avLst/>
          </a:prstGeom>
        </p:spPr>
      </p:pic>
      <p:sp>
        <p:nvSpPr>
          <p:cNvPr id="8" name="Titre 1">
            <a:extLst>
              <a:ext uri="{FF2B5EF4-FFF2-40B4-BE49-F238E27FC236}">
                <a16:creationId xmlns:a16="http://schemas.microsoft.com/office/drawing/2014/main" id="{E3414F45-8359-4D20-A8BF-A1F60C848408}"/>
              </a:ext>
            </a:extLst>
          </p:cNvPr>
          <p:cNvSpPr txBox="1">
            <a:spLocks/>
          </p:cNvSpPr>
          <p:nvPr/>
        </p:nvSpPr>
        <p:spPr>
          <a:xfrm>
            <a:off x="2000040" y="2181656"/>
            <a:ext cx="1528010"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3"/>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4"/>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5"/>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2400" dirty="0">
                <a:solidFill>
                  <a:srgbClr val="F57F22"/>
                </a:solidFill>
                <a:latin typeface="+mn-lt"/>
              </a:rPr>
              <a:t>Maîtres d’ouvrage</a:t>
            </a:r>
            <a:endParaRPr lang="fr-FR" sz="1800" dirty="0">
              <a:solidFill>
                <a:srgbClr val="F57F22"/>
              </a:solidFill>
              <a:latin typeface="+mn-lt"/>
            </a:endParaRPr>
          </a:p>
        </p:txBody>
      </p:sp>
      <p:pic>
        <p:nvPicPr>
          <p:cNvPr id="9" name="Image 8">
            <a:extLst>
              <a:ext uri="{FF2B5EF4-FFF2-40B4-BE49-F238E27FC236}">
                <a16:creationId xmlns:a16="http://schemas.microsoft.com/office/drawing/2014/main" id="{3F1BD452-9F9C-4AA3-A909-075ACEF04FFA}"/>
              </a:ext>
            </a:extLst>
          </p:cNvPr>
          <p:cNvPicPr>
            <a:picLocks noChangeAspect="1"/>
          </p:cNvPicPr>
          <p:nvPr/>
        </p:nvPicPr>
        <p:blipFill>
          <a:blip r:embed="rId6"/>
          <a:stretch>
            <a:fillRect/>
          </a:stretch>
        </p:blipFill>
        <p:spPr>
          <a:xfrm>
            <a:off x="1127094" y="2181656"/>
            <a:ext cx="447518" cy="639132"/>
          </a:xfrm>
          <a:prstGeom prst="rect">
            <a:avLst/>
          </a:prstGeom>
        </p:spPr>
      </p:pic>
      <p:sp>
        <p:nvSpPr>
          <p:cNvPr id="10" name="Titre 1">
            <a:extLst>
              <a:ext uri="{FF2B5EF4-FFF2-40B4-BE49-F238E27FC236}">
                <a16:creationId xmlns:a16="http://schemas.microsoft.com/office/drawing/2014/main" id="{E7CF7809-A1FB-4E57-809D-11F136F0897F}"/>
              </a:ext>
            </a:extLst>
          </p:cNvPr>
          <p:cNvSpPr txBox="1">
            <a:spLocks/>
          </p:cNvSpPr>
          <p:nvPr/>
        </p:nvSpPr>
        <p:spPr>
          <a:xfrm>
            <a:off x="1821981" y="5207861"/>
            <a:ext cx="1840307"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3"/>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4"/>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5"/>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2400" dirty="0">
                <a:solidFill>
                  <a:srgbClr val="672590"/>
                </a:solidFill>
                <a:latin typeface="+mn-lt"/>
              </a:rPr>
              <a:t>Opérateur de repérage</a:t>
            </a:r>
            <a:endParaRPr lang="fr-FR" sz="1800" dirty="0">
              <a:solidFill>
                <a:srgbClr val="672590"/>
              </a:solidFill>
              <a:latin typeface="+mn-lt"/>
            </a:endParaRPr>
          </a:p>
        </p:txBody>
      </p:sp>
      <p:sp>
        <p:nvSpPr>
          <p:cNvPr id="11" name="ZoneTexte 10">
            <a:extLst>
              <a:ext uri="{FF2B5EF4-FFF2-40B4-BE49-F238E27FC236}">
                <a16:creationId xmlns:a16="http://schemas.microsoft.com/office/drawing/2014/main" id="{B90E963D-2C92-43C8-9AA7-ED3147D2A952}"/>
              </a:ext>
            </a:extLst>
          </p:cNvPr>
          <p:cNvSpPr txBox="1"/>
          <p:nvPr/>
        </p:nvSpPr>
        <p:spPr>
          <a:xfrm>
            <a:off x="4049964" y="5064216"/>
            <a:ext cx="7801272" cy="956773"/>
          </a:xfrm>
          <a:prstGeom prst="rect">
            <a:avLst/>
          </a:prstGeom>
          <a:noFill/>
          <a:ln w="28575">
            <a:noFill/>
          </a:ln>
        </p:spPr>
        <p:txBody>
          <a:bodyPr wrap="square" lIns="144000" tIns="108000" rIns="144000" bIns="108000" rtlCol="0">
            <a:spAutoFit/>
          </a:bodyPr>
          <a:lstStyle>
            <a:defPPr>
              <a:defRPr lang="fr-FR"/>
            </a:defPPr>
            <a:lvl1pPr>
              <a:defRPr sz="1600">
                <a:solidFill>
                  <a:schemeClr val="bg2"/>
                </a:solidFill>
                <a:latin typeface="Franklin Gothic Demi" panose="020B0703020102020204" pitchFamily="34" charset="0"/>
              </a:defRPr>
            </a:lvl1pPr>
          </a:lstStyle>
          <a:p>
            <a:r>
              <a:rPr lang="fr-FR" dirty="0">
                <a:solidFill>
                  <a:schemeClr val="tx1"/>
                </a:solidFill>
                <a:latin typeface="+mn-lt"/>
              </a:rPr>
              <a:t>Appliquer la bonne stratégie d’échantillonnage, définir les zones homogènes de prélèvement et s’assurer de la pertinence des résultats. Il aura une obligation de résultats et portera la responsabilité du diagnostic avec le laboratoire d’analyses</a:t>
            </a:r>
          </a:p>
        </p:txBody>
      </p:sp>
      <p:pic>
        <p:nvPicPr>
          <p:cNvPr id="12" name="Image 11">
            <a:extLst>
              <a:ext uri="{FF2B5EF4-FFF2-40B4-BE49-F238E27FC236}">
                <a16:creationId xmlns:a16="http://schemas.microsoft.com/office/drawing/2014/main" id="{853C2AFA-ECD0-49FE-BAB2-BBBF7B524FBA}"/>
              </a:ext>
            </a:extLst>
          </p:cNvPr>
          <p:cNvPicPr>
            <a:picLocks noChangeAspect="1"/>
          </p:cNvPicPr>
          <p:nvPr/>
        </p:nvPicPr>
        <p:blipFill>
          <a:blip r:embed="rId7">
            <a:clrChange>
              <a:clrFrom>
                <a:srgbClr val="FAFAFA"/>
              </a:clrFrom>
              <a:clrTo>
                <a:srgbClr val="FAFAFA">
                  <a:alpha val="0"/>
                </a:srgbClr>
              </a:clrTo>
            </a:clrChange>
          </a:blip>
          <a:stretch>
            <a:fillRect/>
          </a:stretch>
        </p:blipFill>
        <p:spPr>
          <a:xfrm>
            <a:off x="1035800" y="3775735"/>
            <a:ext cx="572452" cy="540000"/>
          </a:xfrm>
          <a:prstGeom prst="rect">
            <a:avLst/>
          </a:prstGeom>
        </p:spPr>
      </p:pic>
      <p:sp>
        <p:nvSpPr>
          <p:cNvPr id="13" name="Titre 1">
            <a:extLst>
              <a:ext uri="{FF2B5EF4-FFF2-40B4-BE49-F238E27FC236}">
                <a16:creationId xmlns:a16="http://schemas.microsoft.com/office/drawing/2014/main" id="{338FFF77-20A9-44A1-8211-D0BA76E195E3}"/>
              </a:ext>
            </a:extLst>
          </p:cNvPr>
          <p:cNvSpPr txBox="1">
            <a:spLocks/>
          </p:cNvSpPr>
          <p:nvPr/>
        </p:nvSpPr>
        <p:spPr>
          <a:xfrm>
            <a:off x="1850437" y="3684361"/>
            <a:ext cx="1833762"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3"/>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4"/>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5"/>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2400" dirty="0">
                <a:solidFill>
                  <a:srgbClr val="0098DB"/>
                </a:solidFill>
                <a:latin typeface="+mn-lt"/>
              </a:rPr>
              <a:t>Gestionnaires de voirie</a:t>
            </a:r>
            <a:endParaRPr lang="fr-FR" sz="1800" dirty="0">
              <a:solidFill>
                <a:srgbClr val="0098DB"/>
              </a:solidFill>
              <a:latin typeface="+mn-lt"/>
            </a:endParaRPr>
          </a:p>
        </p:txBody>
      </p:sp>
      <p:sp>
        <p:nvSpPr>
          <p:cNvPr id="14" name="ZoneTexte 13">
            <a:extLst>
              <a:ext uri="{FF2B5EF4-FFF2-40B4-BE49-F238E27FC236}">
                <a16:creationId xmlns:a16="http://schemas.microsoft.com/office/drawing/2014/main" id="{BF853271-FAB1-4D56-BD31-87A66714ADEF}"/>
              </a:ext>
            </a:extLst>
          </p:cNvPr>
          <p:cNvSpPr txBox="1"/>
          <p:nvPr/>
        </p:nvSpPr>
        <p:spPr>
          <a:xfrm>
            <a:off x="4064111" y="3519907"/>
            <a:ext cx="7434668" cy="710552"/>
          </a:xfrm>
          <a:prstGeom prst="rect">
            <a:avLst/>
          </a:prstGeom>
          <a:noFill/>
          <a:ln w="28575">
            <a:noFill/>
          </a:ln>
        </p:spPr>
        <p:txBody>
          <a:bodyPr wrap="square" lIns="144000" tIns="108000" rIns="144000" bIns="108000" rtlCol="0">
            <a:spAutoFit/>
          </a:bodyPr>
          <a:lstStyle>
            <a:defPPr>
              <a:defRPr lang="fr-FR"/>
            </a:defPPr>
            <a:lvl1pPr>
              <a:defRPr sz="1600">
                <a:solidFill>
                  <a:schemeClr val="bg2"/>
                </a:solidFill>
                <a:latin typeface="Franklin Gothic Demi" panose="020B0703020102020204" pitchFamily="34" charset="0"/>
              </a:defRPr>
            </a:lvl1pPr>
          </a:lstStyle>
          <a:p>
            <a:r>
              <a:rPr lang="fr-FR" dirty="0">
                <a:solidFill>
                  <a:schemeClr val="tx1"/>
                </a:solidFill>
                <a:latin typeface="+mn-lt"/>
              </a:rPr>
              <a:t>Mettre à disposition les documents de traçabilité et de cartographie de recherche d’amiante et HAP</a:t>
            </a:r>
          </a:p>
        </p:txBody>
      </p:sp>
      <p:sp>
        <p:nvSpPr>
          <p:cNvPr id="15" name="Rectangle 14">
            <a:extLst>
              <a:ext uri="{FF2B5EF4-FFF2-40B4-BE49-F238E27FC236}">
                <a16:creationId xmlns:a16="http://schemas.microsoft.com/office/drawing/2014/main" id="{DDC0054E-5973-4C5C-A99B-76D6F7A1072F}"/>
              </a:ext>
            </a:extLst>
          </p:cNvPr>
          <p:cNvSpPr/>
          <p:nvPr/>
        </p:nvSpPr>
        <p:spPr>
          <a:xfrm>
            <a:off x="4064110" y="2678953"/>
            <a:ext cx="7629080" cy="600164"/>
          </a:xfrm>
          <a:prstGeom prst="rect">
            <a:avLst/>
          </a:prstGeom>
        </p:spPr>
        <p:txBody>
          <a:bodyPr wrap="square">
            <a:spAutoFit/>
          </a:bodyPr>
          <a:lstStyle/>
          <a:p>
            <a:pPr algn="just"/>
            <a:r>
              <a:rPr lang="fr-FR" sz="1100" i="1" dirty="0">
                <a:solidFill>
                  <a:schemeClr val="tx1">
                    <a:lumMod val="50000"/>
                    <a:lumOff val="50000"/>
                  </a:schemeClr>
                </a:solidFill>
                <a:latin typeface="Franklin Gothic Book" panose="020B0503020102020204" pitchFamily="34" charset="0"/>
              </a:rPr>
              <a:t>« Le maître d’ouvrage (…) qui décide d’une opération comportant des risques d’exposition des travailleurs à l’amiante fait réaliser la recherche d’amiante »</a:t>
            </a:r>
          </a:p>
          <a:p>
            <a:pPr algn="r"/>
            <a:r>
              <a:rPr lang="fr-FR" sz="1100" i="1" dirty="0">
                <a:solidFill>
                  <a:schemeClr val="tx1">
                    <a:lumMod val="50000"/>
                    <a:lumOff val="50000"/>
                  </a:schemeClr>
                </a:solidFill>
                <a:latin typeface="Franklin Gothic Book" panose="020B0503020102020204" pitchFamily="34" charset="0"/>
                <a:ea typeface="Verdana" panose="020B0604030504040204" pitchFamily="34" charset="0"/>
                <a:cs typeface="Verdana" panose="020B0604030504040204" pitchFamily="34" charset="0"/>
              </a:rPr>
              <a:t>Décret n° 2017-899 du 9 mai 2017 </a:t>
            </a:r>
          </a:p>
        </p:txBody>
      </p:sp>
      <p:sp>
        <p:nvSpPr>
          <p:cNvPr id="16" name="Rectangle 15">
            <a:extLst>
              <a:ext uri="{FF2B5EF4-FFF2-40B4-BE49-F238E27FC236}">
                <a16:creationId xmlns:a16="http://schemas.microsoft.com/office/drawing/2014/main" id="{2E845F6A-511D-46B5-9E7D-EE51701D2422}"/>
              </a:ext>
            </a:extLst>
          </p:cNvPr>
          <p:cNvSpPr/>
          <p:nvPr/>
        </p:nvSpPr>
        <p:spPr>
          <a:xfrm>
            <a:off x="4064110" y="4171167"/>
            <a:ext cx="7629080" cy="754053"/>
          </a:xfrm>
          <a:prstGeom prst="rect">
            <a:avLst/>
          </a:prstGeom>
        </p:spPr>
        <p:txBody>
          <a:bodyPr wrap="square">
            <a:spAutoFit/>
          </a:bodyPr>
          <a:lstStyle/>
          <a:p>
            <a:pPr algn="just"/>
            <a:r>
              <a:rPr lang="fr-FR" sz="1100" i="1" dirty="0">
                <a:solidFill>
                  <a:schemeClr val="tx1">
                    <a:lumMod val="50000"/>
                    <a:lumOff val="50000"/>
                  </a:schemeClr>
                </a:solidFill>
                <a:latin typeface="Franklin Gothic Book" panose="020B0503020102020204" pitchFamily="34" charset="0"/>
              </a:rPr>
              <a:t>« Le rapport de repérage complète les documents de traçabilité et de cartographie relatifs aux meubles et immeubles relevant de son périmètre. (…) Le propriétaire du meuble ou de l’immeuble (…) le tiennent à la disposition de tout nouveau donneur d’ordre ou maître d’ouvrage à l’occasion des opérations ultérieures portant sur ce périmètre »</a:t>
            </a:r>
          </a:p>
          <a:p>
            <a:pPr lvl="0" algn="r"/>
            <a:r>
              <a:rPr lang="fr-FR" sz="1000" i="1" dirty="0">
                <a:solidFill>
                  <a:schemeClr val="tx1">
                    <a:lumMod val="50000"/>
                    <a:lumOff val="50000"/>
                  </a:schemeClr>
                </a:solidFill>
                <a:latin typeface="Franklin Gothic Book" panose="020B0503020102020204" pitchFamily="34" charset="0"/>
                <a:ea typeface="Verdana" panose="020B0604030504040204" pitchFamily="34" charset="0"/>
                <a:cs typeface="Verdana" panose="020B0604030504040204" pitchFamily="34" charset="0"/>
              </a:rPr>
              <a:t>Décret n° 2017-899 du 9 mai 2017 </a:t>
            </a:r>
          </a:p>
        </p:txBody>
      </p:sp>
      <p:sp>
        <p:nvSpPr>
          <p:cNvPr id="17" name="Espace réservé du texte 3">
            <a:extLst>
              <a:ext uri="{FF2B5EF4-FFF2-40B4-BE49-F238E27FC236}">
                <a16:creationId xmlns:a16="http://schemas.microsoft.com/office/drawing/2014/main" id="{F5C954EA-A1E7-480F-8673-641861583B4B}"/>
              </a:ext>
            </a:extLst>
          </p:cNvPr>
          <p:cNvSpPr>
            <a:spLocks noGrp="1"/>
          </p:cNvSpPr>
          <p:nvPr>
            <p:ph type="body" sz="quarter" idx="10"/>
          </p:nvPr>
        </p:nvSpPr>
        <p:spPr>
          <a:xfrm rot="16200000">
            <a:off x="-1410496" y="3395798"/>
            <a:ext cx="3807220" cy="304699"/>
          </a:xfrm>
        </p:spPr>
        <p:txBody>
          <a:bodyPr/>
          <a:lstStyle/>
          <a:p>
            <a:r>
              <a:rPr lang="fr-FR" dirty="0"/>
              <a:t>RÉGLEMENTATION AMIANTE</a:t>
            </a:r>
          </a:p>
        </p:txBody>
      </p:sp>
    </p:spTree>
    <p:extLst>
      <p:ext uri="{BB962C8B-B14F-4D97-AF65-F5344CB8AC3E}">
        <p14:creationId xmlns:p14="http://schemas.microsoft.com/office/powerpoint/2010/main" val="154481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08E504-5043-4EA4-A661-2FC9F12C805B}"/>
              </a:ext>
            </a:extLst>
          </p:cNvPr>
          <p:cNvSpPr>
            <a:spLocks noGrp="1"/>
          </p:cNvSpPr>
          <p:nvPr>
            <p:ph type="title"/>
          </p:nvPr>
        </p:nvSpPr>
        <p:spPr/>
        <p:txBody>
          <a:bodyPr/>
          <a:lstStyle/>
          <a:p>
            <a:r>
              <a:rPr lang="fr-FR" dirty="0"/>
              <a:t>Nouveau processus métier</a:t>
            </a:r>
          </a:p>
        </p:txBody>
      </p:sp>
      <p:sp>
        <p:nvSpPr>
          <p:cNvPr id="3" name="Espace réservé du numéro de diapositive 2">
            <a:extLst>
              <a:ext uri="{FF2B5EF4-FFF2-40B4-BE49-F238E27FC236}">
                <a16:creationId xmlns:a16="http://schemas.microsoft.com/office/drawing/2014/main" id="{E6F4791D-ED9F-4336-90F0-860E31EC4855}"/>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14</a:t>
            </a:fld>
            <a:endParaRPr lang="fr-FR" dirty="0"/>
          </a:p>
        </p:txBody>
      </p:sp>
      <p:grpSp>
        <p:nvGrpSpPr>
          <p:cNvPr id="164" name="Group 3">
            <a:extLst>
              <a:ext uri="{FF2B5EF4-FFF2-40B4-BE49-F238E27FC236}">
                <a16:creationId xmlns:a16="http://schemas.microsoft.com/office/drawing/2014/main" id="{FBDD7033-D875-4B25-B9C7-9D8E9FDB287D}"/>
              </a:ext>
            </a:extLst>
          </p:cNvPr>
          <p:cNvGrpSpPr/>
          <p:nvPr/>
        </p:nvGrpSpPr>
        <p:grpSpPr>
          <a:xfrm>
            <a:off x="2118391" y="3039391"/>
            <a:ext cx="720000" cy="720000"/>
            <a:chOff x="4773090" y="287235"/>
            <a:chExt cx="1140030" cy="1140030"/>
          </a:xfrm>
        </p:grpSpPr>
        <p:sp>
          <p:nvSpPr>
            <p:cNvPr id="165" name="Oval 4">
              <a:extLst>
                <a:ext uri="{FF2B5EF4-FFF2-40B4-BE49-F238E27FC236}">
                  <a16:creationId xmlns:a16="http://schemas.microsoft.com/office/drawing/2014/main" id="{3E14E53E-C92D-40F0-B80B-1A3020F294F1}"/>
                </a:ext>
              </a:extLst>
            </p:cNvPr>
            <p:cNvSpPr/>
            <p:nvPr/>
          </p:nvSpPr>
          <p:spPr>
            <a:xfrm>
              <a:off x="4773090" y="287235"/>
              <a:ext cx="1140030" cy="1140030"/>
            </a:xfrm>
            <a:prstGeom prst="ellipse">
              <a:avLst/>
            </a:prstGeom>
            <a:solidFill>
              <a:sysClr val="window" lastClr="FFFFFF"/>
            </a:solidFill>
            <a:ln w="12700" cap="flat" cmpd="sng" algn="ctr">
              <a:noFill/>
              <a:prstDash val="solid"/>
              <a:miter lim="800000"/>
            </a:ln>
            <a:effectLst>
              <a:outerShdw blurRad="317500" dist="63500" dir="5400000" algn="t"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66" name="Group 4">
              <a:extLst>
                <a:ext uri="{FF2B5EF4-FFF2-40B4-BE49-F238E27FC236}">
                  <a16:creationId xmlns:a16="http://schemas.microsoft.com/office/drawing/2014/main" id="{4DDCFB8E-EBD2-4DD6-A96C-63E77EC3FC79}"/>
                </a:ext>
              </a:extLst>
            </p:cNvPr>
            <p:cNvGrpSpPr>
              <a:grpSpLocks noChangeAspect="1"/>
            </p:cNvGrpSpPr>
            <p:nvPr/>
          </p:nvGrpSpPr>
          <p:grpSpPr bwMode="auto">
            <a:xfrm>
              <a:off x="5033164" y="516516"/>
              <a:ext cx="619924" cy="614832"/>
              <a:chOff x="3113" y="264"/>
              <a:chExt cx="487" cy="483"/>
            </a:xfrm>
          </p:grpSpPr>
          <p:sp>
            <p:nvSpPr>
              <p:cNvPr id="168" name="Freeform 5">
                <a:extLst>
                  <a:ext uri="{FF2B5EF4-FFF2-40B4-BE49-F238E27FC236}">
                    <a16:creationId xmlns:a16="http://schemas.microsoft.com/office/drawing/2014/main" id="{DA8801F4-6397-4540-AC1C-441323FB9E6A}"/>
                  </a:ext>
                </a:extLst>
              </p:cNvPr>
              <p:cNvSpPr>
                <a:spLocks/>
              </p:cNvSpPr>
              <p:nvPr/>
            </p:nvSpPr>
            <p:spPr bwMode="auto">
              <a:xfrm>
                <a:off x="3231" y="440"/>
                <a:ext cx="252" cy="193"/>
              </a:xfrm>
              <a:custGeom>
                <a:avLst/>
                <a:gdLst>
                  <a:gd name="T0" fmla="*/ 0 w 120"/>
                  <a:gd name="T1" fmla="*/ 0 h 92"/>
                  <a:gd name="T2" fmla="*/ 0 w 120"/>
                  <a:gd name="T3" fmla="*/ 20 h 92"/>
                  <a:gd name="T4" fmla="*/ 60 w 120"/>
                  <a:gd name="T5" fmla="*/ 92 h 92"/>
                  <a:gd name="T6" fmla="*/ 120 w 120"/>
                  <a:gd name="T7" fmla="*/ 20 h 92"/>
                  <a:gd name="T8" fmla="*/ 120 w 120"/>
                  <a:gd name="T9" fmla="*/ 0 h 92"/>
                  <a:gd name="T10" fmla="*/ 0 w 120"/>
                  <a:gd name="T11" fmla="*/ 0 h 92"/>
                </a:gdLst>
                <a:ahLst/>
                <a:cxnLst>
                  <a:cxn ang="0">
                    <a:pos x="T0" y="T1"/>
                  </a:cxn>
                  <a:cxn ang="0">
                    <a:pos x="T2" y="T3"/>
                  </a:cxn>
                  <a:cxn ang="0">
                    <a:pos x="T4" y="T5"/>
                  </a:cxn>
                  <a:cxn ang="0">
                    <a:pos x="T6" y="T7"/>
                  </a:cxn>
                  <a:cxn ang="0">
                    <a:pos x="T8" y="T9"/>
                  </a:cxn>
                  <a:cxn ang="0">
                    <a:pos x="T10" y="T11"/>
                  </a:cxn>
                </a:cxnLst>
                <a:rect l="0" t="0" r="r" b="b"/>
                <a:pathLst>
                  <a:path w="120" h="92">
                    <a:moveTo>
                      <a:pt x="0" y="0"/>
                    </a:moveTo>
                    <a:cubicBezTo>
                      <a:pt x="0" y="20"/>
                      <a:pt x="0" y="20"/>
                      <a:pt x="0" y="20"/>
                    </a:cubicBezTo>
                    <a:cubicBezTo>
                      <a:pt x="0" y="55"/>
                      <a:pt x="27" y="92"/>
                      <a:pt x="60" y="92"/>
                    </a:cubicBezTo>
                    <a:cubicBezTo>
                      <a:pt x="93" y="92"/>
                      <a:pt x="120" y="55"/>
                      <a:pt x="120" y="20"/>
                    </a:cubicBezTo>
                    <a:cubicBezTo>
                      <a:pt x="120" y="0"/>
                      <a:pt x="120" y="0"/>
                      <a:pt x="120" y="0"/>
                    </a:cubicBezTo>
                    <a:lnTo>
                      <a:pt x="0" y="0"/>
                    </a:lnTo>
                    <a:close/>
                  </a:path>
                </a:pathLst>
              </a:custGeom>
              <a:solidFill>
                <a:srgbClr val="FABA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69" name="Freeform 6">
                <a:extLst>
                  <a:ext uri="{FF2B5EF4-FFF2-40B4-BE49-F238E27FC236}">
                    <a16:creationId xmlns:a16="http://schemas.microsoft.com/office/drawing/2014/main" id="{395074AB-E5D1-4277-B2B1-6ABBE3AF0DB9}"/>
                  </a:ext>
                </a:extLst>
              </p:cNvPr>
              <p:cNvSpPr>
                <a:spLocks/>
              </p:cNvSpPr>
              <p:nvPr/>
            </p:nvSpPr>
            <p:spPr bwMode="auto">
              <a:xfrm>
                <a:off x="3214" y="264"/>
                <a:ext cx="285" cy="176"/>
              </a:xfrm>
              <a:custGeom>
                <a:avLst/>
                <a:gdLst>
                  <a:gd name="T0" fmla="*/ 84 w 136"/>
                  <a:gd name="T1" fmla="*/ 12 h 84"/>
                  <a:gd name="T2" fmla="*/ 84 w 136"/>
                  <a:gd name="T3" fmla="*/ 8 h 84"/>
                  <a:gd name="T4" fmla="*/ 76 w 136"/>
                  <a:gd name="T5" fmla="*/ 0 h 84"/>
                  <a:gd name="T6" fmla="*/ 60 w 136"/>
                  <a:gd name="T7" fmla="*/ 0 h 84"/>
                  <a:gd name="T8" fmla="*/ 52 w 136"/>
                  <a:gd name="T9" fmla="*/ 8 h 84"/>
                  <a:gd name="T10" fmla="*/ 52 w 136"/>
                  <a:gd name="T11" fmla="*/ 12 h 84"/>
                  <a:gd name="T12" fmla="*/ 0 w 136"/>
                  <a:gd name="T13" fmla="*/ 76 h 84"/>
                  <a:gd name="T14" fmla="*/ 0 w 136"/>
                  <a:gd name="T15" fmla="*/ 84 h 84"/>
                  <a:gd name="T16" fmla="*/ 136 w 136"/>
                  <a:gd name="T17" fmla="*/ 84 h 84"/>
                  <a:gd name="T18" fmla="*/ 136 w 136"/>
                  <a:gd name="T19" fmla="*/ 76 h 84"/>
                  <a:gd name="T20" fmla="*/ 84 w 136"/>
                  <a:gd name="T21"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 h="84">
                    <a:moveTo>
                      <a:pt x="84" y="12"/>
                    </a:moveTo>
                    <a:cubicBezTo>
                      <a:pt x="84" y="8"/>
                      <a:pt x="84" y="8"/>
                      <a:pt x="84" y="8"/>
                    </a:cubicBezTo>
                    <a:cubicBezTo>
                      <a:pt x="84" y="4"/>
                      <a:pt x="80" y="0"/>
                      <a:pt x="76" y="0"/>
                    </a:cubicBezTo>
                    <a:cubicBezTo>
                      <a:pt x="60" y="0"/>
                      <a:pt x="60" y="0"/>
                      <a:pt x="60" y="0"/>
                    </a:cubicBezTo>
                    <a:cubicBezTo>
                      <a:pt x="56" y="0"/>
                      <a:pt x="52" y="4"/>
                      <a:pt x="52" y="8"/>
                    </a:cubicBezTo>
                    <a:cubicBezTo>
                      <a:pt x="52" y="12"/>
                      <a:pt x="52" y="12"/>
                      <a:pt x="52" y="12"/>
                    </a:cubicBezTo>
                    <a:cubicBezTo>
                      <a:pt x="22" y="19"/>
                      <a:pt x="0" y="44"/>
                      <a:pt x="0" y="76"/>
                    </a:cubicBezTo>
                    <a:cubicBezTo>
                      <a:pt x="0" y="84"/>
                      <a:pt x="0" y="84"/>
                      <a:pt x="0" y="84"/>
                    </a:cubicBezTo>
                    <a:cubicBezTo>
                      <a:pt x="136" y="84"/>
                      <a:pt x="136" y="84"/>
                      <a:pt x="136" y="84"/>
                    </a:cubicBezTo>
                    <a:cubicBezTo>
                      <a:pt x="136" y="76"/>
                      <a:pt x="136" y="76"/>
                      <a:pt x="136" y="76"/>
                    </a:cubicBezTo>
                    <a:cubicBezTo>
                      <a:pt x="136" y="44"/>
                      <a:pt x="114" y="19"/>
                      <a:pt x="84" y="12"/>
                    </a:cubicBezTo>
                  </a:path>
                </a:pathLst>
              </a:custGeom>
              <a:solidFill>
                <a:srgbClr val="F4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0" name="Freeform 7">
                <a:extLst>
                  <a:ext uri="{FF2B5EF4-FFF2-40B4-BE49-F238E27FC236}">
                    <a16:creationId xmlns:a16="http://schemas.microsoft.com/office/drawing/2014/main" id="{E15A405C-DC2B-4886-A102-C29D16833D43}"/>
                  </a:ext>
                </a:extLst>
              </p:cNvPr>
              <p:cNvSpPr>
                <a:spLocks/>
              </p:cNvSpPr>
              <p:nvPr/>
            </p:nvSpPr>
            <p:spPr bwMode="auto">
              <a:xfrm>
                <a:off x="3382" y="289"/>
                <a:ext cx="17" cy="42"/>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1" name="Freeform 8">
                <a:extLst>
                  <a:ext uri="{FF2B5EF4-FFF2-40B4-BE49-F238E27FC236}">
                    <a16:creationId xmlns:a16="http://schemas.microsoft.com/office/drawing/2014/main" id="{AEA9BD97-CCBD-42B1-965E-309F4D8BF0EF}"/>
                  </a:ext>
                </a:extLst>
              </p:cNvPr>
              <p:cNvSpPr>
                <a:spLocks/>
              </p:cNvSpPr>
              <p:nvPr/>
            </p:nvSpPr>
            <p:spPr bwMode="auto">
              <a:xfrm>
                <a:off x="3315" y="289"/>
                <a:ext cx="16" cy="42"/>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2" name="Freeform 9">
                <a:extLst>
                  <a:ext uri="{FF2B5EF4-FFF2-40B4-BE49-F238E27FC236}">
                    <a16:creationId xmlns:a16="http://schemas.microsoft.com/office/drawing/2014/main" id="{4013E42B-94B8-4360-8869-7F5DB287593B}"/>
                  </a:ext>
                </a:extLst>
              </p:cNvPr>
              <p:cNvSpPr>
                <a:spLocks/>
              </p:cNvSpPr>
              <p:nvPr/>
            </p:nvSpPr>
            <p:spPr bwMode="auto">
              <a:xfrm>
                <a:off x="3189" y="432"/>
                <a:ext cx="336" cy="17"/>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3" name="Freeform 10">
                <a:extLst>
                  <a:ext uri="{FF2B5EF4-FFF2-40B4-BE49-F238E27FC236}">
                    <a16:creationId xmlns:a16="http://schemas.microsoft.com/office/drawing/2014/main" id="{637DF1AC-7A16-4D5A-BCE5-157B20D30EE3}"/>
                  </a:ext>
                </a:extLst>
              </p:cNvPr>
              <p:cNvSpPr>
                <a:spLocks/>
              </p:cNvSpPr>
              <p:nvPr/>
            </p:nvSpPr>
            <p:spPr bwMode="auto">
              <a:xfrm>
                <a:off x="3323" y="629"/>
                <a:ext cx="67" cy="76"/>
              </a:xfrm>
              <a:custGeom>
                <a:avLst/>
                <a:gdLst>
                  <a:gd name="T0" fmla="*/ 67 w 67"/>
                  <a:gd name="T1" fmla="*/ 76 h 76"/>
                  <a:gd name="T2" fmla="*/ 0 w 67"/>
                  <a:gd name="T3" fmla="*/ 76 h 76"/>
                  <a:gd name="T4" fmla="*/ 34 w 67"/>
                  <a:gd name="T5" fmla="*/ 0 h 76"/>
                  <a:gd name="T6" fmla="*/ 67 w 67"/>
                  <a:gd name="T7" fmla="*/ 76 h 76"/>
                </a:gdLst>
                <a:ahLst/>
                <a:cxnLst>
                  <a:cxn ang="0">
                    <a:pos x="T0" y="T1"/>
                  </a:cxn>
                  <a:cxn ang="0">
                    <a:pos x="T2" y="T3"/>
                  </a:cxn>
                  <a:cxn ang="0">
                    <a:pos x="T4" y="T5"/>
                  </a:cxn>
                  <a:cxn ang="0">
                    <a:pos x="T6" y="T7"/>
                  </a:cxn>
                </a:cxnLst>
                <a:rect l="0" t="0" r="r" b="b"/>
                <a:pathLst>
                  <a:path w="67" h="76">
                    <a:moveTo>
                      <a:pt x="67" y="76"/>
                    </a:moveTo>
                    <a:lnTo>
                      <a:pt x="0" y="76"/>
                    </a:lnTo>
                    <a:lnTo>
                      <a:pt x="34" y="0"/>
                    </a:lnTo>
                    <a:lnTo>
                      <a:pt x="67" y="76"/>
                    </a:lnTo>
                    <a:close/>
                  </a:path>
                </a:pathLst>
              </a:custGeom>
              <a:solidFill>
                <a:srgbClr val="3648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4" name="Freeform 11">
                <a:extLst>
                  <a:ext uri="{FF2B5EF4-FFF2-40B4-BE49-F238E27FC236}">
                    <a16:creationId xmlns:a16="http://schemas.microsoft.com/office/drawing/2014/main" id="{057598B0-E6A3-42E4-9AB0-EEA8D51713D4}"/>
                  </a:ext>
                </a:extLst>
              </p:cNvPr>
              <p:cNvSpPr>
                <a:spLocks/>
              </p:cNvSpPr>
              <p:nvPr/>
            </p:nvSpPr>
            <p:spPr bwMode="auto">
              <a:xfrm>
                <a:off x="3315" y="705"/>
                <a:ext cx="84" cy="42"/>
              </a:xfrm>
              <a:custGeom>
                <a:avLst/>
                <a:gdLst>
                  <a:gd name="T0" fmla="*/ 0 w 84"/>
                  <a:gd name="T1" fmla="*/ 42 h 42"/>
                  <a:gd name="T2" fmla="*/ 8 w 84"/>
                  <a:gd name="T3" fmla="*/ 0 h 42"/>
                  <a:gd name="T4" fmla="*/ 75 w 84"/>
                  <a:gd name="T5" fmla="*/ 0 h 42"/>
                  <a:gd name="T6" fmla="*/ 84 w 84"/>
                  <a:gd name="T7" fmla="*/ 42 h 42"/>
                  <a:gd name="T8" fmla="*/ 0 w 84"/>
                  <a:gd name="T9" fmla="*/ 42 h 42"/>
                </a:gdLst>
                <a:ahLst/>
                <a:cxnLst>
                  <a:cxn ang="0">
                    <a:pos x="T0" y="T1"/>
                  </a:cxn>
                  <a:cxn ang="0">
                    <a:pos x="T2" y="T3"/>
                  </a:cxn>
                  <a:cxn ang="0">
                    <a:pos x="T4" y="T5"/>
                  </a:cxn>
                  <a:cxn ang="0">
                    <a:pos x="T6" y="T7"/>
                  </a:cxn>
                  <a:cxn ang="0">
                    <a:pos x="T8" y="T9"/>
                  </a:cxn>
                </a:cxnLst>
                <a:rect l="0" t="0" r="r" b="b"/>
                <a:pathLst>
                  <a:path w="84" h="42">
                    <a:moveTo>
                      <a:pt x="0" y="42"/>
                    </a:moveTo>
                    <a:lnTo>
                      <a:pt x="8" y="0"/>
                    </a:lnTo>
                    <a:lnTo>
                      <a:pt x="75" y="0"/>
                    </a:lnTo>
                    <a:lnTo>
                      <a:pt x="84" y="42"/>
                    </a:lnTo>
                    <a:lnTo>
                      <a:pt x="0" y="42"/>
                    </a:lnTo>
                    <a:close/>
                  </a:path>
                </a:pathLst>
              </a:custGeom>
              <a:solidFill>
                <a:srgbClr val="3648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5" name="Freeform 12">
                <a:extLst>
                  <a:ext uri="{FF2B5EF4-FFF2-40B4-BE49-F238E27FC236}">
                    <a16:creationId xmlns:a16="http://schemas.microsoft.com/office/drawing/2014/main" id="{76EF8ADD-09AE-492D-9D98-A44AFE9EB509}"/>
                  </a:ext>
                </a:extLst>
              </p:cNvPr>
              <p:cNvSpPr>
                <a:spLocks/>
              </p:cNvSpPr>
              <p:nvPr/>
            </p:nvSpPr>
            <p:spPr bwMode="auto">
              <a:xfrm>
                <a:off x="3256" y="579"/>
                <a:ext cx="101" cy="126"/>
              </a:xfrm>
              <a:custGeom>
                <a:avLst/>
                <a:gdLst>
                  <a:gd name="T0" fmla="*/ 5 w 48"/>
                  <a:gd name="T1" fmla="*/ 1 h 60"/>
                  <a:gd name="T2" fmla="*/ 4 w 48"/>
                  <a:gd name="T3" fmla="*/ 0 h 60"/>
                  <a:gd name="T4" fmla="*/ 0 w 48"/>
                  <a:gd name="T5" fmla="*/ 16 h 60"/>
                  <a:gd name="T6" fmla="*/ 32 w 48"/>
                  <a:gd name="T7" fmla="*/ 60 h 60"/>
                  <a:gd name="T8" fmla="*/ 48 w 48"/>
                  <a:gd name="T9" fmla="*/ 24 h 60"/>
                  <a:gd name="T10" fmla="*/ 5 w 48"/>
                  <a:gd name="T11" fmla="*/ 1 h 60"/>
                </a:gdLst>
                <a:ahLst/>
                <a:cxnLst>
                  <a:cxn ang="0">
                    <a:pos x="T0" y="T1"/>
                  </a:cxn>
                  <a:cxn ang="0">
                    <a:pos x="T2" y="T3"/>
                  </a:cxn>
                  <a:cxn ang="0">
                    <a:pos x="T4" y="T5"/>
                  </a:cxn>
                  <a:cxn ang="0">
                    <a:pos x="T6" y="T7"/>
                  </a:cxn>
                  <a:cxn ang="0">
                    <a:pos x="T8" y="T9"/>
                  </a:cxn>
                  <a:cxn ang="0">
                    <a:pos x="T10" y="T11"/>
                  </a:cxn>
                </a:cxnLst>
                <a:rect l="0" t="0" r="r" b="b"/>
                <a:pathLst>
                  <a:path w="48" h="60">
                    <a:moveTo>
                      <a:pt x="5" y="1"/>
                    </a:moveTo>
                    <a:cubicBezTo>
                      <a:pt x="4" y="0"/>
                      <a:pt x="4" y="0"/>
                      <a:pt x="4" y="0"/>
                    </a:cubicBezTo>
                    <a:cubicBezTo>
                      <a:pt x="0" y="16"/>
                      <a:pt x="0" y="16"/>
                      <a:pt x="0" y="16"/>
                    </a:cubicBezTo>
                    <a:cubicBezTo>
                      <a:pt x="32" y="60"/>
                      <a:pt x="32" y="60"/>
                      <a:pt x="32" y="60"/>
                    </a:cubicBezTo>
                    <a:cubicBezTo>
                      <a:pt x="48" y="24"/>
                      <a:pt x="48" y="24"/>
                      <a:pt x="48" y="24"/>
                    </a:cubicBezTo>
                    <a:cubicBezTo>
                      <a:pt x="31" y="24"/>
                      <a:pt x="16" y="15"/>
                      <a:pt x="5" y="1"/>
                    </a:cubicBezTo>
                  </a:path>
                </a:pathLst>
              </a:custGeom>
              <a:solidFill>
                <a:srgbClr val="5869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6" name="Freeform 13">
                <a:extLst>
                  <a:ext uri="{FF2B5EF4-FFF2-40B4-BE49-F238E27FC236}">
                    <a16:creationId xmlns:a16="http://schemas.microsoft.com/office/drawing/2014/main" id="{B0895E0E-8153-46BF-8ECD-787FF9B77731}"/>
                  </a:ext>
                </a:extLst>
              </p:cNvPr>
              <p:cNvSpPr>
                <a:spLocks/>
              </p:cNvSpPr>
              <p:nvPr/>
            </p:nvSpPr>
            <p:spPr bwMode="auto">
              <a:xfrm>
                <a:off x="3357" y="579"/>
                <a:ext cx="100" cy="126"/>
              </a:xfrm>
              <a:custGeom>
                <a:avLst/>
                <a:gdLst>
                  <a:gd name="T0" fmla="*/ 43 w 48"/>
                  <a:gd name="T1" fmla="*/ 1 h 60"/>
                  <a:gd name="T2" fmla="*/ 0 w 48"/>
                  <a:gd name="T3" fmla="*/ 24 h 60"/>
                  <a:gd name="T4" fmla="*/ 16 w 48"/>
                  <a:gd name="T5" fmla="*/ 60 h 60"/>
                  <a:gd name="T6" fmla="*/ 48 w 48"/>
                  <a:gd name="T7" fmla="*/ 16 h 60"/>
                  <a:gd name="T8" fmla="*/ 44 w 48"/>
                  <a:gd name="T9" fmla="*/ 0 h 60"/>
                  <a:gd name="T10" fmla="*/ 43 w 48"/>
                  <a:gd name="T11" fmla="*/ 1 h 60"/>
                </a:gdLst>
                <a:ahLst/>
                <a:cxnLst>
                  <a:cxn ang="0">
                    <a:pos x="T0" y="T1"/>
                  </a:cxn>
                  <a:cxn ang="0">
                    <a:pos x="T2" y="T3"/>
                  </a:cxn>
                  <a:cxn ang="0">
                    <a:pos x="T4" y="T5"/>
                  </a:cxn>
                  <a:cxn ang="0">
                    <a:pos x="T6" y="T7"/>
                  </a:cxn>
                  <a:cxn ang="0">
                    <a:pos x="T8" y="T9"/>
                  </a:cxn>
                  <a:cxn ang="0">
                    <a:pos x="T10" y="T11"/>
                  </a:cxn>
                </a:cxnLst>
                <a:rect l="0" t="0" r="r" b="b"/>
                <a:pathLst>
                  <a:path w="48" h="60">
                    <a:moveTo>
                      <a:pt x="43" y="1"/>
                    </a:moveTo>
                    <a:cubicBezTo>
                      <a:pt x="32" y="15"/>
                      <a:pt x="17" y="24"/>
                      <a:pt x="0" y="24"/>
                    </a:cubicBezTo>
                    <a:cubicBezTo>
                      <a:pt x="16" y="60"/>
                      <a:pt x="16" y="60"/>
                      <a:pt x="16" y="60"/>
                    </a:cubicBezTo>
                    <a:cubicBezTo>
                      <a:pt x="48" y="16"/>
                      <a:pt x="48" y="16"/>
                      <a:pt x="48" y="16"/>
                    </a:cubicBezTo>
                    <a:cubicBezTo>
                      <a:pt x="44" y="0"/>
                      <a:pt x="44" y="0"/>
                      <a:pt x="44" y="0"/>
                    </a:cubicBezTo>
                    <a:lnTo>
                      <a:pt x="43" y="1"/>
                    </a:lnTo>
                    <a:close/>
                  </a:path>
                </a:pathLst>
              </a:custGeom>
              <a:solidFill>
                <a:srgbClr val="5869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7" name="Freeform 14">
                <a:extLst>
                  <a:ext uri="{FF2B5EF4-FFF2-40B4-BE49-F238E27FC236}">
                    <a16:creationId xmlns:a16="http://schemas.microsoft.com/office/drawing/2014/main" id="{A80069B3-B650-4308-A03D-57D146E2ECF6}"/>
                  </a:ext>
                </a:extLst>
              </p:cNvPr>
              <p:cNvSpPr>
                <a:spLocks/>
              </p:cNvSpPr>
              <p:nvPr/>
            </p:nvSpPr>
            <p:spPr bwMode="auto">
              <a:xfrm>
                <a:off x="3390" y="629"/>
                <a:ext cx="210" cy="118"/>
              </a:xfrm>
              <a:custGeom>
                <a:avLst/>
                <a:gdLst>
                  <a:gd name="T0" fmla="*/ 90 w 100"/>
                  <a:gd name="T1" fmla="*/ 23 h 56"/>
                  <a:gd name="T2" fmla="*/ 28 w 100"/>
                  <a:gd name="T3" fmla="*/ 0 h 56"/>
                  <a:gd name="T4" fmla="*/ 26 w 100"/>
                  <a:gd name="T5" fmla="*/ 0 h 56"/>
                  <a:gd name="T6" fmla="*/ 0 w 100"/>
                  <a:gd name="T7" fmla="*/ 36 h 56"/>
                  <a:gd name="T8" fmla="*/ 4 w 100"/>
                  <a:gd name="T9" fmla="*/ 56 h 56"/>
                  <a:gd name="T10" fmla="*/ 3 w 100"/>
                  <a:gd name="T11" fmla="*/ 56 h 56"/>
                  <a:gd name="T12" fmla="*/ 3 w 100"/>
                  <a:gd name="T13" fmla="*/ 56 h 56"/>
                  <a:gd name="T14" fmla="*/ 100 w 100"/>
                  <a:gd name="T15" fmla="*/ 56 h 56"/>
                  <a:gd name="T16" fmla="*/ 100 w 100"/>
                  <a:gd name="T17" fmla="*/ 39 h 56"/>
                  <a:gd name="T18" fmla="*/ 90 w 100"/>
                  <a:gd name="T19"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56">
                    <a:moveTo>
                      <a:pt x="90" y="23"/>
                    </a:moveTo>
                    <a:cubicBezTo>
                      <a:pt x="68" y="11"/>
                      <a:pt x="47" y="2"/>
                      <a:pt x="28" y="0"/>
                    </a:cubicBezTo>
                    <a:cubicBezTo>
                      <a:pt x="26" y="0"/>
                      <a:pt x="26" y="0"/>
                      <a:pt x="26" y="0"/>
                    </a:cubicBezTo>
                    <a:cubicBezTo>
                      <a:pt x="0" y="36"/>
                      <a:pt x="0" y="36"/>
                      <a:pt x="0" y="36"/>
                    </a:cubicBezTo>
                    <a:cubicBezTo>
                      <a:pt x="4" y="56"/>
                      <a:pt x="4" y="56"/>
                      <a:pt x="4" y="56"/>
                    </a:cubicBezTo>
                    <a:cubicBezTo>
                      <a:pt x="3" y="56"/>
                      <a:pt x="3" y="56"/>
                      <a:pt x="3" y="56"/>
                    </a:cubicBezTo>
                    <a:cubicBezTo>
                      <a:pt x="3" y="56"/>
                      <a:pt x="3" y="56"/>
                      <a:pt x="3" y="56"/>
                    </a:cubicBezTo>
                    <a:cubicBezTo>
                      <a:pt x="100" y="56"/>
                      <a:pt x="100" y="56"/>
                      <a:pt x="100" y="56"/>
                    </a:cubicBezTo>
                    <a:cubicBezTo>
                      <a:pt x="100" y="39"/>
                      <a:pt x="100" y="39"/>
                      <a:pt x="100" y="39"/>
                    </a:cubicBezTo>
                    <a:cubicBezTo>
                      <a:pt x="100" y="32"/>
                      <a:pt x="96" y="26"/>
                      <a:pt x="90" y="23"/>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8" name="Freeform 15">
                <a:extLst>
                  <a:ext uri="{FF2B5EF4-FFF2-40B4-BE49-F238E27FC236}">
                    <a16:creationId xmlns:a16="http://schemas.microsoft.com/office/drawing/2014/main" id="{4ADAAE7A-0426-4080-A75C-AC9220811D73}"/>
                  </a:ext>
                </a:extLst>
              </p:cNvPr>
              <p:cNvSpPr>
                <a:spLocks/>
              </p:cNvSpPr>
              <p:nvPr/>
            </p:nvSpPr>
            <p:spPr bwMode="auto">
              <a:xfrm>
                <a:off x="3113" y="629"/>
                <a:ext cx="210" cy="118"/>
              </a:xfrm>
              <a:custGeom>
                <a:avLst/>
                <a:gdLst>
                  <a:gd name="T0" fmla="*/ 74 w 100"/>
                  <a:gd name="T1" fmla="*/ 0 h 56"/>
                  <a:gd name="T2" fmla="*/ 72 w 100"/>
                  <a:gd name="T3" fmla="*/ 0 h 56"/>
                  <a:gd name="T4" fmla="*/ 10 w 100"/>
                  <a:gd name="T5" fmla="*/ 23 h 56"/>
                  <a:gd name="T6" fmla="*/ 0 w 100"/>
                  <a:gd name="T7" fmla="*/ 39 h 56"/>
                  <a:gd name="T8" fmla="*/ 0 w 100"/>
                  <a:gd name="T9" fmla="*/ 56 h 56"/>
                  <a:gd name="T10" fmla="*/ 96 w 100"/>
                  <a:gd name="T11" fmla="*/ 56 h 56"/>
                  <a:gd name="T12" fmla="*/ 100 w 100"/>
                  <a:gd name="T13" fmla="*/ 36 h 56"/>
                  <a:gd name="T14" fmla="*/ 74 w 10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56">
                    <a:moveTo>
                      <a:pt x="74" y="0"/>
                    </a:moveTo>
                    <a:cubicBezTo>
                      <a:pt x="72" y="0"/>
                      <a:pt x="72" y="0"/>
                      <a:pt x="72" y="0"/>
                    </a:cubicBezTo>
                    <a:cubicBezTo>
                      <a:pt x="53" y="2"/>
                      <a:pt x="32" y="11"/>
                      <a:pt x="10" y="23"/>
                    </a:cubicBezTo>
                    <a:cubicBezTo>
                      <a:pt x="4" y="26"/>
                      <a:pt x="0" y="32"/>
                      <a:pt x="0" y="39"/>
                    </a:cubicBezTo>
                    <a:cubicBezTo>
                      <a:pt x="0" y="56"/>
                      <a:pt x="0" y="56"/>
                      <a:pt x="0" y="56"/>
                    </a:cubicBezTo>
                    <a:cubicBezTo>
                      <a:pt x="96" y="56"/>
                      <a:pt x="96" y="56"/>
                      <a:pt x="96" y="56"/>
                    </a:cubicBezTo>
                    <a:cubicBezTo>
                      <a:pt x="100" y="36"/>
                      <a:pt x="100" y="36"/>
                      <a:pt x="100" y="36"/>
                    </a:cubicBezTo>
                    <a:lnTo>
                      <a:pt x="74" y="0"/>
                    </a:lnTo>
                    <a:close/>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79" name="Freeform 16">
                <a:extLst>
                  <a:ext uri="{FF2B5EF4-FFF2-40B4-BE49-F238E27FC236}">
                    <a16:creationId xmlns:a16="http://schemas.microsoft.com/office/drawing/2014/main" id="{DA1BBBAA-5A8C-4EF5-89EF-C38D2D3680C7}"/>
                  </a:ext>
                </a:extLst>
              </p:cNvPr>
              <p:cNvSpPr>
                <a:spLocks/>
              </p:cNvSpPr>
              <p:nvPr/>
            </p:nvSpPr>
            <p:spPr bwMode="auto">
              <a:xfrm>
                <a:off x="3235" y="304"/>
                <a:ext cx="63" cy="61"/>
              </a:xfrm>
              <a:custGeom>
                <a:avLst/>
                <a:gdLst>
                  <a:gd name="T0" fmla="*/ 0 w 30"/>
                  <a:gd name="T1" fmla="*/ 23 h 29"/>
                  <a:gd name="T2" fmla="*/ 30 w 30"/>
                  <a:gd name="T3" fmla="*/ 29 h 29"/>
                  <a:gd name="T4" fmla="*/ 24 w 30"/>
                  <a:gd name="T5" fmla="*/ 0 h 29"/>
                  <a:gd name="T6" fmla="*/ 0 w 30"/>
                  <a:gd name="T7" fmla="*/ 23 h 29"/>
                </a:gdLst>
                <a:ahLst/>
                <a:cxnLst>
                  <a:cxn ang="0">
                    <a:pos x="T0" y="T1"/>
                  </a:cxn>
                  <a:cxn ang="0">
                    <a:pos x="T2" y="T3"/>
                  </a:cxn>
                  <a:cxn ang="0">
                    <a:pos x="T4" y="T5"/>
                  </a:cxn>
                  <a:cxn ang="0">
                    <a:pos x="T6" y="T7"/>
                  </a:cxn>
                </a:cxnLst>
                <a:rect l="0" t="0" r="r" b="b"/>
                <a:pathLst>
                  <a:path w="30" h="29">
                    <a:moveTo>
                      <a:pt x="0" y="23"/>
                    </a:moveTo>
                    <a:cubicBezTo>
                      <a:pt x="30" y="29"/>
                      <a:pt x="30" y="29"/>
                      <a:pt x="30" y="29"/>
                    </a:cubicBezTo>
                    <a:cubicBezTo>
                      <a:pt x="24" y="0"/>
                      <a:pt x="24" y="0"/>
                      <a:pt x="24" y="0"/>
                    </a:cubicBezTo>
                    <a:cubicBezTo>
                      <a:pt x="14" y="5"/>
                      <a:pt x="6" y="13"/>
                      <a:pt x="0" y="23"/>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0" name="Freeform 17">
                <a:extLst>
                  <a:ext uri="{FF2B5EF4-FFF2-40B4-BE49-F238E27FC236}">
                    <a16:creationId xmlns:a16="http://schemas.microsoft.com/office/drawing/2014/main" id="{A3AA1BE4-2D04-4352-AF37-9ECF4D8BF263}"/>
                  </a:ext>
                </a:extLst>
              </p:cNvPr>
              <p:cNvSpPr>
                <a:spLocks/>
              </p:cNvSpPr>
              <p:nvPr/>
            </p:nvSpPr>
            <p:spPr bwMode="auto">
              <a:xfrm>
                <a:off x="3415" y="304"/>
                <a:ext cx="63" cy="61"/>
              </a:xfrm>
              <a:custGeom>
                <a:avLst/>
                <a:gdLst>
                  <a:gd name="T0" fmla="*/ 30 w 30"/>
                  <a:gd name="T1" fmla="*/ 23 h 29"/>
                  <a:gd name="T2" fmla="*/ 0 w 30"/>
                  <a:gd name="T3" fmla="*/ 29 h 29"/>
                  <a:gd name="T4" fmla="*/ 6 w 30"/>
                  <a:gd name="T5" fmla="*/ 0 h 29"/>
                  <a:gd name="T6" fmla="*/ 30 w 30"/>
                  <a:gd name="T7" fmla="*/ 23 h 29"/>
                </a:gdLst>
                <a:ahLst/>
                <a:cxnLst>
                  <a:cxn ang="0">
                    <a:pos x="T0" y="T1"/>
                  </a:cxn>
                  <a:cxn ang="0">
                    <a:pos x="T2" y="T3"/>
                  </a:cxn>
                  <a:cxn ang="0">
                    <a:pos x="T4" y="T5"/>
                  </a:cxn>
                  <a:cxn ang="0">
                    <a:pos x="T6" y="T7"/>
                  </a:cxn>
                </a:cxnLst>
                <a:rect l="0" t="0" r="r" b="b"/>
                <a:pathLst>
                  <a:path w="30" h="29">
                    <a:moveTo>
                      <a:pt x="30" y="23"/>
                    </a:moveTo>
                    <a:cubicBezTo>
                      <a:pt x="0" y="29"/>
                      <a:pt x="0" y="29"/>
                      <a:pt x="0" y="29"/>
                    </a:cubicBezTo>
                    <a:cubicBezTo>
                      <a:pt x="6" y="0"/>
                      <a:pt x="6" y="0"/>
                      <a:pt x="6" y="0"/>
                    </a:cubicBezTo>
                    <a:cubicBezTo>
                      <a:pt x="16" y="5"/>
                      <a:pt x="24" y="13"/>
                      <a:pt x="30" y="23"/>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sp>
          <p:nvSpPr>
            <p:cNvPr id="167" name="Oval 6">
              <a:extLst>
                <a:ext uri="{FF2B5EF4-FFF2-40B4-BE49-F238E27FC236}">
                  <a16:creationId xmlns:a16="http://schemas.microsoft.com/office/drawing/2014/main" id="{91753EDB-2755-4CCD-B3C3-8145B24BD0FB}"/>
                </a:ext>
              </a:extLst>
            </p:cNvPr>
            <p:cNvSpPr/>
            <p:nvPr/>
          </p:nvSpPr>
          <p:spPr>
            <a:xfrm>
              <a:off x="4861674" y="375820"/>
              <a:ext cx="962864" cy="962862"/>
            </a:xfrm>
            <a:prstGeom prst="ellipse">
              <a:avLst/>
            </a:prstGeom>
            <a:noFill/>
            <a:ln w="25400" cap="flat" cmpd="sng" algn="ctr">
              <a:solidFill>
                <a:srgbClr val="5B9BD5"/>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181" name="TextBox 20">
            <a:extLst>
              <a:ext uri="{FF2B5EF4-FFF2-40B4-BE49-F238E27FC236}">
                <a16:creationId xmlns:a16="http://schemas.microsoft.com/office/drawing/2014/main" id="{A73AF2D4-EA23-4E58-B10B-535DC3DBAFF1}"/>
              </a:ext>
            </a:extLst>
          </p:cNvPr>
          <p:cNvSpPr txBox="1"/>
          <p:nvPr/>
        </p:nvSpPr>
        <p:spPr>
          <a:xfrm>
            <a:off x="1781753" y="3886642"/>
            <a:ext cx="1339438" cy="507831"/>
          </a:xfrm>
          <a:prstGeom prst="rect">
            <a:avLst/>
          </a:prstGeom>
          <a:no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5B9BD5"/>
                </a:solidFill>
                <a:effectLst/>
                <a:uLnTx/>
                <a:uFillTx/>
              </a:rPr>
              <a:t>Maître d’Ouvrage</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prstClr val="black"/>
                </a:solidFill>
                <a:effectLst/>
                <a:uLnTx/>
                <a:uFillTx/>
              </a:rPr>
              <a:t>Démarches préparation de travaux</a:t>
            </a:r>
            <a:endParaRPr kumimoji="0" lang="fr-FR" sz="1400" b="0" i="0" u="none" strike="noStrike" kern="0" cap="none" spc="0" normalizeH="0" baseline="0" noProof="0" dirty="0">
              <a:ln>
                <a:noFill/>
              </a:ln>
              <a:solidFill>
                <a:prstClr val="black"/>
              </a:solidFill>
              <a:effectLst/>
              <a:uLnTx/>
              <a:uFillTx/>
            </a:endParaRPr>
          </a:p>
        </p:txBody>
      </p:sp>
      <p:grpSp>
        <p:nvGrpSpPr>
          <p:cNvPr id="182" name="Group 112">
            <a:extLst>
              <a:ext uri="{FF2B5EF4-FFF2-40B4-BE49-F238E27FC236}">
                <a16:creationId xmlns:a16="http://schemas.microsoft.com/office/drawing/2014/main" id="{9C22D4ED-1864-4CF0-A548-2AECD816A73C}"/>
              </a:ext>
            </a:extLst>
          </p:cNvPr>
          <p:cNvGrpSpPr/>
          <p:nvPr/>
        </p:nvGrpSpPr>
        <p:grpSpPr>
          <a:xfrm>
            <a:off x="3048800" y="3628834"/>
            <a:ext cx="862134" cy="113189"/>
            <a:chOff x="2949862" y="2954791"/>
            <a:chExt cx="989647" cy="113189"/>
          </a:xfrm>
        </p:grpSpPr>
        <p:sp>
          <p:nvSpPr>
            <p:cNvPr id="183" name="Freeform 6">
              <a:extLst>
                <a:ext uri="{FF2B5EF4-FFF2-40B4-BE49-F238E27FC236}">
                  <a16:creationId xmlns:a16="http://schemas.microsoft.com/office/drawing/2014/main" id="{4D6A4F5C-0835-4E07-9763-8675A6B82FCD}"/>
                </a:ext>
              </a:extLst>
            </p:cNvPr>
            <p:cNvSpPr>
              <a:spLocks/>
            </p:cNvSpPr>
            <p:nvPr/>
          </p:nvSpPr>
          <p:spPr bwMode="auto">
            <a:xfrm>
              <a:off x="294986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4" name="Freeform 6">
              <a:extLst>
                <a:ext uri="{FF2B5EF4-FFF2-40B4-BE49-F238E27FC236}">
                  <a16:creationId xmlns:a16="http://schemas.microsoft.com/office/drawing/2014/main" id="{C4E8257A-3801-4796-A796-493B4851EE43}"/>
                </a:ext>
              </a:extLst>
            </p:cNvPr>
            <p:cNvSpPr>
              <a:spLocks/>
            </p:cNvSpPr>
            <p:nvPr/>
          </p:nvSpPr>
          <p:spPr bwMode="auto">
            <a:xfrm>
              <a:off x="303567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5" name="Freeform 6">
              <a:extLst>
                <a:ext uri="{FF2B5EF4-FFF2-40B4-BE49-F238E27FC236}">
                  <a16:creationId xmlns:a16="http://schemas.microsoft.com/office/drawing/2014/main" id="{7865666F-B472-4D4D-9DAB-1DE2D12F0902}"/>
                </a:ext>
              </a:extLst>
            </p:cNvPr>
            <p:cNvSpPr>
              <a:spLocks/>
            </p:cNvSpPr>
            <p:nvPr/>
          </p:nvSpPr>
          <p:spPr bwMode="auto">
            <a:xfrm>
              <a:off x="312148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6" name="Freeform 6">
              <a:extLst>
                <a:ext uri="{FF2B5EF4-FFF2-40B4-BE49-F238E27FC236}">
                  <a16:creationId xmlns:a16="http://schemas.microsoft.com/office/drawing/2014/main" id="{49BC6E26-5144-43ED-8965-B958D57F6A0D}"/>
                </a:ext>
              </a:extLst>
            </p:cNvPr>
            <p:cNvSpPr>
              <a:spLocks/>
            </p:cNvSpPr>
            <p:nvPr/>
          </p:nvSpPr>
          <p:spPr bwMode="auto">
            <a:xfrm>
              <a:off x="320729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7" name="Freeform 6">
              <a:extLst>
                <a:ext uri="{FF2B5EF4-FFF2-40B4-BE49-F238E27FC236}">
                  <a16:creationId xmlns:a16="http://schemas.microsoft.com/office/drawing/2014/main" id="{62640A9A-241D-4A3B-8B69-94F2928CE5E3}"/>
                </a:ext>
              </a:extLst>
            </p:cNvPr>
            <p:cNvSpPr>
              <a:spLocks/>
            </p:cNvSpPr>
            <p:nvPr/>
          </p:nvSpPr>
          <p:spPr bwMode="auto">
            <a:xfrm>
              <a:off x="329311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8" name="Freeform 6">
              <a:extLst>
                <a:ext uri="{FF2B5EF4-FFF2-40B4-BE49-F238E27FC236}">
                  <a16:creationId xmlns:a16="http://schemas.microsoft.com/office/drawing/2014/main" id="{CF69CC1D-DDD8-41A1-9985-A69A569DA2CB}"/>
                </a:ext>
              </a:extLst>
            </p:cNvPr>
            <p:cNvSpPr>
              <a:spLocks/>
            </p:cNvSpPr>
            <p:nvPr/>
          </p:nvSpPr>
          <p:spPr bwMode="auto">
            <a:xfrm>
              <a:off x="337892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89" name="Freeform 6">
              <a:extLst>
                <a:ext uri="{FF2B5EF4-FFF2-40B4-BE49-F238E27FC236}">
                  <a16:creationId xmlns:a16="http://schemas.microsoft.com/office/drawing/2014/main" id="{334457E4-A37F-4EA7-A98B-ACC6F02EF127}"/>
                </a:ext>
              </a:extLst>
            </p:cNvPr>
            <p:cNvSpPr>
              <a:spLocks/>
            </p:cNvSpPr>
            <p:nvPr/>
          </p:nvSpPr>
          <p:spPr bwMode="auto">
            <a:xfrm>
              <a:off x="346473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90" name="Freeform 6">
              <a:extLst>
                <a:ext uri="{FF2B5EF4-FFF2-40B4-BE49-F238E27FC236}">
                  <a16:creationId xmlns:a16="http://schemas.microsoft.com/office/drawing/2014/main" id="{CE3482EB-7DDB-4BF8-9AF3-96F017FAB83D}"/>
                </a:ext>
              </a:extLst>
            </p:cNvPr>
            <p:cNvSpPr>
              <a:spLocks/>
            </p:cNvSpPr>
            <p:nvPr/>
          </p:nvSpPr>
          <p:spPr bwMode="auto">
            <a:xfrm>
              <a:off x="355054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91" name="Freeform 6">
              <a:extLst>
                <a:ext uri="{FF2B5EF4-FFF2-40B4-BE49-F238E27FC236}">
                  <a16:creationId xmlns:a16="http://schemas.microsoft.com/office/drawing/2014/main" id="{F50125B0-E4EA-43DA-8CB9-8E8629490333}"/>
                </a:ext>
              </a:extLst>
            </p:cNvPr>
            <p:cNvSpPr>
              <a:spLocks/>
            </p:cNvSpPr>
            <p:nvPr/>
          </p:nvSpPr>
          <p:spPr bwMode="auto">
            <a:xfrm>
              <a:off x="363635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92" name="Freeform 6">
              <a:extLst>
                <a:ext uri="{FF2B5EF4-FFF2-40B4-BE49-F238E27FC236}">
                  <a16:creationId xmlns:a16="http://schemas.microsoft.com/office/drawing/2014/main" id="{1186BEC0-33B9-4E91-9588-AECC24EC10E6}"/>
                </a:ext>
              </a:extLst>
            </p:cNvPr>
            <p:cNvSpPr>
              <a:spLocks/>
            </p:cNvSpPr>
            <p:nvPr/>
          </p:nvSpPr>
          <p:spPr bwMode="auto">
            <a:xfrm>
              <a:off x="372217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93" name="Freeform 6">
              <a:extLst>
                <a:ext uri="{FF2B5EF4-FFF2-40B4-BE49-F238E27FC236}">
                  <a16:creationId xmlns:a16="http://schemas.microsoft.com/office/drawing/2014/main" id="{58BCA768-30B4-443F-A88A-50C078E6D42D}"/>
                </a:ext>
              </a:extLst>
            </p:cNvPr>
            <p:cNvSpPr>
              <a:spLocks/>
            </p:cNvSpPr>
            <p:nvPr/>
          </p:nvSpPr>
          <p:spPr bwMode="auto">
            <a:xfrm>
              <a:off x="380798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194" name="Freeform 6">
              <a:extLst>
                <a:ext uri="{FF2B5EF4-FFF2-40B4-BE49-F238E27FC236}">
                  <a16:creationId xmlns:a16="http://schemas.microsoft.com/office/drawing/2014/main" id="{5F4D2CD8-8651-4654-B9ED-F7A41B9343C9}"/>
                </a:ext>
              </a:extLst>
            </p:cNvPr>
            <p:cNvSpPr>
              <a:spLocks/>
            </p:cNvSpPr>
            <p:nvPr/>
          </p:nvSpPr>
          <p:spPr bwMode="auto">
            <a:xfrm>
              <a:off x="389379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sp>
        <p:nvSpPr>
          <p:cNvPr id="195" name="TextBox 203">
            <a:extLst>
              <a:ext uri="{FF2B5EF4-FFF2-40B4-BE49-F238E27FC236}">
                <a16:creationId xmlns:a16="http://schemas.microsoft.com/office/drawing/2014/main" id="{6E32FCCE-A135-4109-8193-216D56A31F8E}"/>
              </a:ext>
            </a:extLst>
          </p:cNvPr>
          <p:cNvSpPr txBox="1"/>
          <p:nvPr/>
        </p:nvSpPr>
        <p:spPr>
          <a:xfrm>
            <a:off x="2665739" y="3177420"/>
            <a:ext cx="1617655" cy="369332"/>
          </a:xfrm>
          <a:prstGeom prst="rect">
            <a:avLst/>
          </a:prstGeom>
          <a:noFill/>
        </p:spPr>
        <p:txBody>
          <a:bodyPr wrap="square" lIns="0" tIns="0" rIns="0" bIns="0" rtlCol="0" anchor="b">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dirty="0">
                <a:ln>
                  <a:noFill/>
                </a:ln>
                <a:solidFill>
                  <a:srgbClr val="5B9BD5"/>
                </a:solidFill>
                <a:effectLst/>
                <a:uLnTx/>
                <a:uFillTx/>
              </a:rPr>
              <a:t>Obligation réglementaire</a:t>
            </a:r>
            <a:br>
              <a:rPr kumimoji="0" lang="fr-FR" sz="800" b="1" i="0" u="none" strike="noStrike" kern="0" cap="none" spc="0" normalizeH="0" baseline="0" noProof="0" dirty="0">
                <a:ln>
                  <a:noFill/>
                </a:ln>
                <a:solidFill>
                  <a:srgbClr val="5B9BD5"/>
                </a:solidFill>
                <a:effectLst/>
                <a:uLnTx/>
                <a:uFillTx/>
              </a:rPr>
            </a:br>
            <a:r>
              <a:rPr kumimoji="0" lang="fr-FR" sz="800" b="1" i="0" u="none" strike="noStrike" kern="0" cap="none" spc="0" normalizeH="0" baseline="0" noProof="0" dirty="0">
                <a:ln>
                  <a:noFill/>
                </a:ln>
                <a:solidFill>
                  <a:srgbClr val="5B9BD5"/>
                </a:solidFill>
                <a:effectLst/>
                <a:uLnTx/>
                <a:uFillTx/>
              </a:rPr>
              <a:t>de recherche d’amiante</a:t>
            </a:r>
            <a:br>
              <a:rPr kumimoji="0" lang="fr-FR" sz="800" b="1" i="0" u="none" strike="noStrike" kern="0" cap="none" spc="0" normalizeH="0" baseline="0" noProof="0" dirty="0">
                <a:ln>
                  <a:noFill/>
                </a:ln>
                <a:solidFill>
                  <a:srgbClr val="5B9BD5"/>
                </a:solidFill>
                <a:effectLst/>
                <a:uLnTx/>
                <a:uFillTx/>
              </a:rPr>
            </a:br>
            <a:r>
              <a:rPr kumimoji="0" lang="fr-FR" sz="800" b="1" i="0" u="none" strike="noStrike" kern="0" cap="none" spc="0" normalizeH="0" baseline="0" noProof="0" dirty="0">
                <a:ln>
                  <a:noFill/>
                </a:ln>
                <a:solidFill>
                  <a:srgbClr val="5B9BD5"/>
                </a:solidFill>
                <a:effectLst/>
                <a:uLnTx/>
                <a:uFillTx/>
              </a:rPr>
              <a:t>afin d’obtenir le RAT</a:t>
            </a:r>
          </a:p>
        </p:txBody>
      </p:sp>
      <p:sp>
        <p:nvSpPr>
          <p:cNvPr id="196" name="Rectangle 195">
            <a:extLst>
              <a:ext uri="{FF2B5EF4-FFF2-40B4-BE49-F238E27FC236}">
                <a16:creationId xmlns:a16="http://schemas.microsoft.com/office/drawing/2014/main" id="{BE61E4E2-9E5D-4CE3-BC77-D2D9EA30280F}"/>
              </a:ext>
            </a:extLst>
          </p:cNvPr>
          <p:cNvSpPr/>
          <p:nvPr/>
        </p:nvSpPr>
        <p:spPr>
          <a:xfrm>
            <a:off x="4061761" y="1244158"/>
            <a:ext cx="1782735" cy="457654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7" name="TextBox 58">
            <a:extLst>
              <a:ext uri="{FF2B5EF4-FFF2-40B4-BE49-F238E27FC236}">
                <a16:creationId xmlns:a16="http://schemas.microsoft.com/office/drawing/2014/main" id="{CC15AD3A-B60B-4D4C-A6EF-7722A439CBBF}"/>
              </a:ext>
            </a:extLst>
          </p:cNvPr>
          <p:cNvSpPr txBox="1"/>
          <p:nvPr/>
        </p:nvSpPr>
        <p:spPr>
          <a:xfrm>
            <a:off x="4082543" y="1422697"/>
            <a:ext cx="1760503" cy="507831"/>
          </a:xfrm>
          <a:prstGeom prst="rect">
            <a:avLst/>
          </a:prstGeom>
          <a:no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5B9BD5"/>
                </a:solidFill>
                <a:effectLst/>
                <a:uLnTx/>
                <a:uFillTx/>
              </a:rPr>
              <a:t>Est-ce que les informations déjà existantes sont disponibles ?</a:t>
            </a:r>
          </a:p>
        </p:txBody>
      </p:sp>
      <p:sp>
        <p:nvSpPr>
          <p:cNvPr id="198" name="TextBox 80">
            <a:extLst>
              <a:ext uri="{FF2B5EF4-FFF2-40B4-BE49-F238E27FC236}">
                <a16:creationId xmlns:a16="http://schemas.microsoft.com/office/drawing/2014/main" id="{0B83F985-ABD7-46A2-946B-7524253FCD83}"/>
              </a:ext>
            </a:extLst>
          </p:cNvPr>
          <p:cNvSpPr txBox="1"/>
          <p:nvPr/>
        </p:nvSpPr>
        <p:spPr>
          <a:xfrm>
            <a:off x="4279677" y="5059845"/>
            <a:ext cx="1430926" cy="553998"/>
          </a:xfrm>
          <a:prstGeom prst="rect">
            <a:avLst/>
          </a:prstGeom>
          <a:no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Contact des gestionnaires</a:t>
            </a:r>
            <a:br>
              <a:rPr kumimoji="0" lang="fr-FR" sz="1200" b="1" i="0" u="none" strike="noStrike" kern="0" cap="none" spc="0" normalizeH="0" baseline="0" noProof="0" dirty="0">
                <a:ln>
                  <a:noFill/>
                </a:ln>
                <a:solidFill>
                  <a:prstClr val="black"/>
                </a:solidFill>
                <a:effectLst/>
                <a:uLnTx/>
                <a:uFillTx/>
              </a:rPr>
            </a:br>
            <a:r>
              <a:rPr kumimoji="0" lang="fr-FR" sz="1200" b="1" i="0" u="none" strike="noStrike" kern="0" cap="none" spc="0" normalizeH="0" baseline="0" noProof="0" dirty="0">
                <a:ln>
                  <a:noFill/>
                </a:ln>
                <a:solidFill>
                  <a:prstClr val="black"/>
                </a:solidFill>
                <a:effectLst/>
                <a:uLnTx/>
                <a:uFillTx/>
              </a:rPr>
              <a:t>de voirie si besoin</a:t>
            </a:r>
          </a:p>
        </p:txBody>
      </p:sp>
      <p:sp>
        <p:nvSpPr>
          <p:cNvPr id="199" name="TextBox 111">
            <a:extLst>
              <a:ext uri="{FF2B5EF4-FFF2-40B4-BE49-F238E27FC236}">
                <a16:creationId xmlns:a16="http://schemas.microsoft.com/office/drawing/2014/main" id="{33F00F56-A787-4F1D-A9CA-9EF1AA20EAAA}"/>
              </a:ext>
            </a:extLst>
          </p:cNvPr>
          <p:cNvSpPr txBox="1"/>
          <p:nvPr/>
        </p:nvSpPr>
        <p:spPr>
          <a:xfrm>
            <a:off x="4546925" y="3091082"/>
            <a:ext cx="893065" cy="369332"/>
          </a:xfrm>
          <a:prstGeom prst="rect">
            <a:avLst/>
          </a:prstGeom>
          <a:noFill/>
        </p:spPr>
        <p:txBody>
          <a:bodyPr wrap="non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Recherche</a:t>
            </a:r>
            <a:br>
              <a:rPr kumimoji="0" lang="fr-FR" sz="1200" b="1" i="0" u="none" strike="noStrike" kern="0" cap="none" spc="0" normalizeH="0" baseline="0" noProof="0" dirty="0">
                <a:ln>
                  <a:noFill/>
                </a:ln>
                <a:solidFill>
                  <a:prstClr val="black"/>
                </a:solidFill>
                <a:effectLst/>
                <a:uLnTx/>
                <a:uFillTx/>
              </a:rPr>
            </a:br>
            <a:r>
              <a:rPr kumimoji="0" lang="fr-FR" sz="1200" b="1" i="0" u="none" strike="noStrike" kern="0" cap="none" spc="0" normalizeH="0" baseline="0" noProof="0" dirty="0">
                <a:ln>
                  <a:noFill/>
                </a:ln>
                <a:solidFill>
                  <a:prstClr val="black"/>
                </a:solidFill>
                <a:effectLst/>
                <a:uLnTx/>
                <a:uFillTx/>
              </a:rPr>
              <a:t>documentaire</a:t>
            </a:r>
          </a:p>
        </p:txBody>
      </p:sp>
      <p:grpSp>
        <p:nvGrpSpPr>
          <p:cNvPr id="200" name="Group 21">
            <a:extLst>
              <a:ext uri="{FF2B5EF4-FFF2-40B4-BE49-F238E27FC236}">
                <a16:creationId xmlns:a16="http://schemas.microsoft.com/office/drawing/2014/main" id="{FE16A00D-4362-4D1E-A8D4-9C5D300BB9F8}"/>
              </a:ext>
            </a:extLst>
          </p:cNvPr>
          <p:cNvGrpSpPr/>
          <p:nvPr/>
        </p:nvGrpSpPr>
        <p:grpSpPr>
          <a:xfrm>
            <a:off x="4625212" y="4235103"/>
            <a:ext cx="720000" cy="720000"/>
            <a:chOff x="4946304" y="4574970"/>
            <a:chExt cx="1140030" cy="1140030"/>
          </a:xfrm>
        </p:grpSpPr>
        <p:sp>
          <p:nvSpPr>
            <p:cNvPr id="201" name="Oval 64">
              <a:extLst>
                <a:ext uri="{FF2B5EF4-FFF2-40B4-BE49-F238E27FC236}">
                  <a16:creationId xmlns:a16="http://schemas.microsoft.com/office/drawing/2014/main" id="{E70B9181-0E2D-4F92-80F0-161687ECF6FE}"/>
                </a:ext>
              </a:extLst>
            </p:cNvPr>
            <p:cNvSpPr/>
            <p:nvPr/>
          </p:nvSpPr>
          <p:spPr>
            <a:xfrm>
              <a:off x="4946304" y="4574970"/>
              <a:ext cx="1140030" cy="1140030"/>
            </a:xfrm>
            <a:prstGeom prst="ellipse">
              <a:avLst/>
            </a:prstGeom>
            <a:solidFill>
              <a:sysClr val="window" lastClr="FFFFFF"/>
            </a:solidFill>
            <a:ln w="12700" cap="flat" cmpd="sng" algn="ctr">
              <a:noFill/>
              <a:prstDash val="solid"/>
              <a:miter lim="800000"/>
            </a:ln>
            <a:effectLst>
              <a:outerShdw blurRad="317500" dist="63500" dir="5400000" algn="t"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2" name="Oval 66">
              <a:extLst>
                <a:ext uri="{FF2B5EF4-FFF2-40B4-BE49-F238E27FC236}">
                  <a16:creationId xmlns:a16="http://schemas.microsoft.com/office/drawing/2014/main" id="{22929262-AAC0-4D2E-9093-6D19ED7A6380}"/>
                </a:ext>
              </a:extLst>
            </p:cNvPr>
            <p:cNvSpPr/>
            <p:nvPr/>
          </p:nvSpPr>
          <p:spPr>
            <a:xfrm>
              <a:off x="5034888" y="4663555"/>
              <a:ext cx="962864" cy="962862"/>
            </a:xfrm>
            <a:prstGeom prst="ellipse">
              <a:avLst/>
            </a:prstGeom>
            <a:noFill/>
            <a:ln w="25400" cap="flat" cmpd="sng" algn="ctr">
              <a:solidFill>
                <a:srgbClr val="5B9BD5"/>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03" name="Group 21">
              <a:extLst>
                <a:ext uri="{FF2B5EF4-FFF2-40B4-BE49-F238E27FC236}">
                  <a16:creationId xmlns:a16="http://schemas.microsoft.com/office/drawing/2014/main" id="{42E4876A-6188-4DF6-8216-474F2BDC9941}"/>
                </a:ext>
              </a:extLst>
            </p:cNvPr>
            <p:cNvGrpSpPr>
              <a:grpSpLocks noChangeAspect="1"/>
            </p:cNvGrpSpPr>
            <p:nvPr/>
          </p:nvGrpSpPr>
          <p:grpSpPr bwMode="auto">
            <a:xfrm>
              <a:off x="5255971" y="4855293"/>
              <a:ext cx="520697" cy="579384"/>
              <a:chOff x="3677" y="990"/>
              <a:chExt cx="905" cy="1007"/>
            </a:xfrm>
          </p:grpSpPr>
          <p:sp>
            <p:nvSpPr>
              <p:cNvPr id="204" name="Rectangle 22">
                <a:extLst>
                  <a:ext uri="{FF2B5EF4-FFF2-40B4-BE49-F238E27FC236}">
                    <a16:creationId xmlns:a16="http://schemas.microsoft.com/office/drawing/2014/main" id="{3ADE93F9-3FE4-4FFE-AC2C-A7DF7CA07F61}"/>
                  </a:ext>
                </a:extLst>
              </p:cNvPr>
              <p:cNvSpPr>
                <a:spLocks noChangeArrowheads="1"/>
              </p:cNvSpPr>
              <p:nvPr/>
            </p:nvSpPr>
            <p:spPr bwMode="auto">
              <a:xfrm>
                <a:off x="3729" y="990"/>
                <a:ext cx="801" cy="1007"/>
              </a:xfrm>
              <a:prstGeom prst="rect">
                <a:avLst/>
              </a:prstGeom>
              <a:solidFill>
                <a:srgbClr val="5E5F6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05" name="Rectangle 23">
                <a:extLst>
                  <a:ext uri="{FF2B5EF4-FFF2-40B4-BE49-F238E27FC236}">
                    <a16:creationId xmlns:a16="http://schemas.microsoft.com/office/drawing/2014/main" id="{27DCAF23-C533-4B9D-AEEC-1A4203014BEA}"/>
                  </a:ext>
                </a:extLst>
              </p:cNvPr>
              <p:cNvSpPr>
                <a:spLocks noChangeArrowheads="1"/>
              </p:cNvSpPr>
              <p:nvPr/>
            </p:nvSpPr>
            <p:spPr bwMode="auto">
              <a:xfrm>
                <a:off x="3677" y="990"/>
                <a:ext cx="140" cy="1007"/>
              </a:xfrm>
              <a:prstGeom prst="rect">
                <a:avLst/>
              </a:prstGeom>
              <a:solidFill>
                <a:srgbClr val="A5A5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06" name="Rectangle 24">
                <a:extLst>
                  <a:ext uri="{FF2B5EF4-FFF2-40B4-BE49-F238E27FC236}">
                    <a16:creationId xmlns:a16="http://schemas.microsoft.com/office/drawing/2014/main" id="{2558FEAF-0CD3-4AC6-9ADE-3901216F442F}"/>
                  </a:ext>
                </a:extLst>
              </p:cNvPr>
              <p:cNvSpPr>
                <a:spLocks noChangeArrowheads="1"/>
              </p:cNvSpPr>
              <p:nvPr/>
            </p:nvSpPr>
            <p:spPr bwMode="auto">
              <a:xfrm>
                <a:off x="4442" y="990"/>
                <a:ext cx="140" cy="1007"/>
              </a:xfrm>
              <a:prstGeom prst="rect">
                <a:avLst/>
              </a:prstGeom>
              <a:solidFill>
                <a:srgbClr val="A5A5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07" name="Rectangle 25">
                <a:extLst>
                  <a:ext uri="{FF2B5EF4-FFF2-40B4-BE49-F238E27FC236}">
                    <a16:creationId xmlns:a16="http://schemas.microsoft.com/office/drawing/2014/main" id="{00372061-9011-4BAA-B330-2E2945185506}"/>
                  </a:ext>
                </a:extLst>
              </p:cNvPr>
              <p:cNvSpPr>
                <a:spLocks noChangeArrowheads="1"/>
              </p:cNvSpPr>
              <p:nvPr/>
            </p:nvSpPr>
            <p:spPr bwMode="auto">
              <a:xfrm>
                <a:off x="3746" y="990"/>
                <a:ext cx="71" cy="1007"/>
              </a:xfrm>
              <a:prstGeom prst="rect">
                <a:avLst/>
              </a:prstGeom>
              <a:solidFill>
                <a:srgbClr val="BDC3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08" name="Rectangle 26">
                <a:extLst>
                  <a:ext uri="{FF2B5EF4-FFF2-40B4-BE49-F238E27FC236}">
                    <a16:creationId xmlns:a16="http://schemas.microsoft.com/office/drawing/2014/main" id="{C69BC0FE-2736-47C7-8E3C-4BBD16490B8E}"/>
                  </a:ext>
                </a:extLst>
              </p:cNvPr>
              <p:cNvSpPr>
                <a:spLocks noChangeArrowheads="1"/>
              </p:cNvSpPr>
              <p:nvPr/>
            </p:nvSpPr>
            <p:spPr bwMode="auto">
              <a:xfrm>
                <a:off x="4442" y="990"/>
                <a:ext cx="71" cy="1007"/>
              </a:xfrm>
              <a:prstGeom prst="rect">
                <a:avLst/>
              </a:prstGeom>
              <a:solidFill>
                <a:srgbClr val="BDC3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09" name="Rectangle 27">
                <a:extLst>
                  <a:ext uri="{FF2B5EF4-FFF2-40B4-BE49-F238E27FC236}">
                    <a16:creationId xmlns:a16="http://schemas.microsoft.com/office/drawing/2014/main" id="{38252D57-913A-4465-BCD2-CF2258DA72F6}"/>
                  </a:ext>
                </a:extLst>
              </p:cNvPr>
              <p:cNvSpPr>
                <a:spLocks noChangeArrowheads="1"/>
              </p:cNvSpPr>
              <p:nvPr/>
            </p:nvSpPr>
            <p:spPr bwMode="auto">
              <a:xfrm>
                <a:off x="4095" y="990"/>
                <a:ext cx="69" cy="121"/>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0" name="Rectangle 28">
                <a:extLst>
                  <a:ext uri="{FF2B5EF4-FFF2-40B4-BE49-F238E27FC236}">
                    <a16:creationId xmlns:a16="http://schemas.microsoft.com/office/drawing/2014/main" id="{58475919-1071-4F50-839A-597F8472C5D3}"/>
                  </a:ext>
                </a:extLst>
              </p:cNvPr>
              <p:cNvSpPr>
                <a:spLocks noChangeArrowheads="1"/>
              </p:cNvSpPr>
              <p:nvPr/>
            </p:nvSpPr>
            <p:spPr bwMode="auto">
              <a:xfrm>
                <a:off x="4095" y="1182"/>
                <a:ext cx="69" cy="137"/>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1" name="Rectangle 29">
                <a:extLst>
                  <a:ext uri="{FF2B5EF4-FFF2-40B4-BE49-F238E27FC236}">
                    <a16:creationId xmlns:a16="http://schemas.microsoft.com/office/drawing/2014/main" id="{60308FDD-AAD8-4055-8507-185B46D568D6}"/>
                  </a:ext>
                </a:extLst>
              </p:cNvPr>
              <p:cNvSpPr>
                <a:spLocks noChangeArrowheads="1"/>
              </p:cNvSpPr>
              <p:nvPr/>
            </p:nvSpPr>
            <p:spPr bwMode="auto">
              <a:xfrm>
                <a:off x="4095" y="1876"/>
                <a:ext cx="69" cy="121"/>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2" name="Rectangle 30">
                <a:extLst>
                  <a:ext uri="{FF2B5EF4-FFF2-40B4-BE49-F238E27FC236}">
                    <a16:creationId xmlns:a16="http://schemas.microsoft.com/office/drawing/2014/main" id="{E8B56616-0276-45F8-ACC6-2DB874B80FB6}"/>
                  </a:ext>
                </a:extLst>
              </p:cNvPr>
              <p:cNvSpPr>
                <a:spLocks noChangeArrowheads="1"/>
              </p:cNvSpPr>
              <p:nvPr/>
            </p:nvSpPr>
            <p:spPr bwMode="auto">
              <a:xfrm>
                <a:off x="4095" y="1668"/>
                <a:ext cx="69" cy="137"/>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3" name="Rectangle 31">
                <a:extLst>
                  <a:ext uri="{FF2B5EF4-FFF2-40B4-BE49-F238E27FC236}">
                    <a16:creationId xmlns:a16="http://schemas.microsoft.com/office/drawing/2014/main" id="{DFA409EA-ECB0-4BD5-9EF2-22722A463B7E}"/>
                  </a:ext>
                </a:extLst>
              </p:cNvPr>
              <p:cNvSpPr>
                <a:spLocks noChangeArrowheads="1"/>
              </p:cNvSpPr>
              <p:nvPr/>
            </p:nvSpPr>
            <p:spPr bwMode="auto">
              <a:xfrm>
                <a:off x="3817" y="1390"/>
                <a:ext cx="69" cy="207"/>
              </a:xfrm>
              <a:prstGeom prst="rect">
                <a:avLst/>
              </a:prstGeom>
              <a:solidFill>
                <a:srgbClr val="F0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4" name="Rectangle 32">
                <a:extLst>
                  <a:ext uri="{FF2B5EF4-FFF2-40B4-BE49-F238E27FC236}">
                    <a16:creationId xmlns:a16="http://schemas.microsoft.com/office/drawing/2014/main" id="{A05847F5-CAD1-4776-961D-FCD07B57A7A4}"/>
                  </a:ext>
                </a:extLst>
              </p:cNvPr>
              <p:cNvSpPr>
                <a:spLocks noChangeArrowheads="1"/>
              </p:cNvSpPr>
              <p:nvPr/>
            </p:nvSpPr>
            <p:spPr bwMode="auto">
              <a:xfrm>
                <a:off x="3955" y="1390"/>
                <a:ext cx="71" cy="207"/>
              </a:xfrm>
              <a:prstGeom prst="rect">
                <a:avLst/>
              </a:prstGeom>
              <a:solidFill>
                <a:srgbClr val="F0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5" name="Rectangle 33">
                <a:extLst>
                  <a:ext uri="{FF2B5EF4-FFF2-40B4-BE49-F238E27FC236}">
                    <a16:creationId xmlns:a16="http://schemas.microsoft.com/office/drawing/2014/main" id="{F09DBD63-201B-4B65-82A1-521FDB26A2FC}"/>
                  </a:ext>
                </a:extLst>
              </p:cNvPr>
              <p:cNvSpPr>
                <a:spLocks noChangeArrowheads="1"/>
              </p:cNvSpPr>
              <p:nvPr/>
            </p:nvSpPr>
            <p:spPr bwMode="auto">
              <a:xfrm>
                <a:off x="4095" y="1390"/>
                <a:ext cx="69" cy="207"/>
              </a:xfrm>
              <a:prstGeom prst="rect">
                <a:avLst/>
              </a:prstGeom>
              <a:solidFill>
                <a:srgbClr val="F0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6" name="Rectangle 34">
                <a:extLst>
                  <a:ext uri="{FF2B5EF4-FFF2-40B4-BE49-F238E27FC236}">
                    <a16:creationId xmlns:a16="http://schemas.microsoft.com/office/drawing/2014/main" id="{42274778-1448-4E91-8CCB-F5279CDD70C6}"/>
                  </a:ext>
                </a:extLst>
              </p:cNvPr>
              <p:cNvSpPr>
                <a:spLocks noChangeArrowheads="1"/>
              </p:cNvSpPr>
              <p:nvPr/>
            </p:nvSpPr>
            <p:spPr bwMode="auto">
              <a:xfrm>
                <a:off x="4233" y="1390"/>
                <a:ext cx="71" cy="207"/>
              </a:xfrm>
              <a:prstGeom prst="rect">
                <a:avLst/>
              </a:prstGeom>
              <a:solidFill>
                <a:srgbClr val="F0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17" name="Rectangle 35">
                <a:extLst>
                  <a:ext uri="{FF2B5EF4-FFF2-40B4-BE49-F238E27FC236}">
                    <a16:creationId xmlns:a16="http://schemas.microsoft.com/office/drawing/2014/main" id="{1060E96D-A656-4A4A-A57E-7F64F990CBAB}"/>
                  </a:ext>
                </a:extLst>
              </p:cNvPr>
              <p:cNvSpPr>
                <a:spLocks noChangeArrowheads="1"/>
              </p:cNvSpPr>
              <p:nvPr/>
            </p:nvSpPr>
            <p:spPr bwMode="auto">
              <a:xfrm>
                <a:off x="4373" y="1390"/>
                <a:ext cx="69" cy="207"/>
              </a:xfrm>
              <a:prstGeom prst="rect">
                <a:avLst/>
              </a:prstGeom>
              <a:solidFill>
                <a:srgbClr val="F0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grpSp>
      <p:grpSp>
        <p:nvGrpSpPr>
          <p:cNvPr id="218" name="Group 36">
            <a:extLst>
              <a:ext uri="{FF2B5EF4-FFF2-40B4-BE49-F238E27FC236}">
                <a16:creationId xmlns:a16="http://schemas.microsoft.com/office/drawing/2014/main" id="{EBA3F762-1764-47FA-A60C-047334B28CF2}"/>
              </a:ext>
            </a:extLst>
          </p:cNvPr>
          <p:cNvGrpSpPr/>
          <p:nvPr/>
        </p:nvGrpSpPr>
        <p:grpSpPr>
          <a:xfrm>
            <a:off x="4597927" y="2254254"/>
            <a:ext cx="720000" cy="720000"/>
            <a:chOff x="4946304" y="2441370"/>
            <a:chExt cx="1140030" cy="1140030"/>
          </a:xfrm>
        </p:grpSpPr>
        <p:sp>
          <p:nvSpPr>
            <p:cNvPr id="219" name="Oval 95">
              <a:extLst>
                <a:ext uri="{FF2B5EF4-FFF2-40B4-BE49-F238E27FC236}">
                  <a16:creationId xmlns:a16="http://schemas.microsoft.com/office/drawing/2014/main" id="{A31021E8-B844-4341-B839-F4D7305E859C}"/>
                </a:ext>
              </a:extLst>
            </p:cNvPr>
            <p:cNvSpPr/>
            <p:nvPr/>
          </p:nvSpPr>
          <p:spPr>
            <a:xfrm>
              <a:off x="4946304" y="2441370"/>
              <a:ext cx="1140030" cy="1140030"/>
            </a:xfrm>
            <a:prstGeom prst="ellipse">
              <a:avLst/>
            </a:prstGeom>
            <a:solidFill>
              <a:sysClr val="window" lastClr="FFFFFF"/>
            </a:solidFill>
            <a:ln w="12700" cap="flat" cmpd="sng" algn="ctr">
              <a:noFill/>
              <a:prstDash val="solid"/>
              <a:miter lim="800000"/>
            </a:ln>
            <a:effectLst>
              <a:outerShdw blurRad="317500" dist="63500" dir="5400000" algn="t"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20" name="Oval 97">
              <a:extLst>
                <a:ext uri="{FF2B5EF4-FFF2-40B4-BE49-F238E27FC236}">
                  <a16:creationId xmlns:a16="http://schemas.microsoft.com/office/drawing/2014/main" id="{5B58CE82-3C65-4DE0-A612-27432755EB6C}"/>
                </a:ext>
              </a:extLst>
            </p:cNvPr>
            <p:cNvSpPr/>
            <p:nvPr/>
          </p:nvSpPr>
          <p:spPr>
            <a:xfrm>
              <a:off x="5034888" y="2529955"/>
              <a:ext cx="962864" cy="962862"/>
            </a:xfrm>
            <a:prstGeom prst="ellipse">
              <a:avLst/>
            </a:prstGeom>
            <a:noFill/>
            <a:ln w="25400" cap="flat" cmpd="sng" algn="ctr">
              <a:solidFill>
                <a:srgbClr val="5B9BD5"/>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21" name="Group 4">
              <a:extLst>
                <a:ext uri="{FF2B5EF4-FFF2-40B4-BE49-F238E27FC236}">
                  <a16:creationId xmlns:a16="http://schemas.microsoft.com/office/drawing/2014/main" id="{245AD3CD-8488-4965-B719-5640083F13AE}"/>
                </a:ext>
              </a:extLst>
            </p:cNvPr>
            <p:cNvGrpSpPr>
              <a:grpSpLocks noChangeAspect="1"/>
            </p:cNvGrpSpPr>
            <p:nvPr/>
          </p:nvGrpSpPr>
          <p:grpSpPr bwMode="auto">
            <a:xfrm>
              <a:off x="5300188" y="2714625"/>
              <a:ext cx="432262" cy="593520"/>
              <a:chOff x="4542" y="3934"/>
              <a:chExt cx="772" cy="1060"/>
            </a:xfrm>
          </p:grpSpPr>
          <p:sp>
            <p:nvSpPr>
              <p:cNvPr id="222" name="Freeform 5">
                <a:extLst>
                  <a:ext uri="{FF2B5EF4-FFF2-40B4-BE49-F238E27FC236}">
                    <a16:creationId xmlns:a16="http://schemas.microsoft.com/office/drawing/2014/main" id="{BE5B09A8-31F8-418B-84BF-AA399AA00331}"/>
                  </a:ext>
                </a:extLst>
              </p:cNvPr>
              <p:cNvSpPr>
                <a:spLocks/>
              </p:cNvSpPr>
              <p:nvPr/>
            </p:nvSpPr>
            <p:spPr bwMode="auto">
              <a:xfrm>
                <a:off x="5092" y="3934"/>
                <a:ext cx="222" cy="219"/>
              </a:xfrm>
              <a:custGeom>
                <a:avLst/>
                <a:gdLst>
                  <a:gd name="T0" fmla="*/ 106 w 106"/>
                  <a:gd name="T1" fmla="*/ 105 h 105"/>
                  <a:gd name="T2" fmla="*/ 18 w 106"/>
                  <a:gd name="T3" fmla="*/ 105 h 105"/>
                  <a:gd name="T4" fmla="*/ 0 w 106"/>
                  <a:gd name="T5" fmla="*/ 87 h 105"/>
                  <a:gd name="T6" fmla="*/ 0 w 106"/>
                  <a:gd name="T7" fmla="*/ 0 h 105"/>
                  <a:gd name="T8" fmla="*/ 106 w 106"/>
                  <a:gd name="T9" fmla="*/ 105 h 105"/>
                </a:gdLst>
                <a:ahLst/>
                <a:cxnLst>
                  <a:cxn ang="0">
                    <a:pos x="T0" y="T1"/>
                  </a:cxn>
                  <a:cxn ang="0">
                    <a:pos x="T2" y="T3"/>
                  </a:cxn>
                  <a:cxn ang="0">
                    <a:pos x="T4" y="T5"/>
                  </a:cxn>
                  <a:cxn ang="0">
                    <a:pos x="T6" y="T7"/>
                  </a:cxn>
                  <a:cxn ang="0">
                    <a:pos x="T8" y="T9"/>
                  </a:cxn>
                </a:cxnLst>
                <a:rect l="0" t="0" r="r" b="b"/>
                <a:pathLst>
                  <a:path w="106" h="105">
                    <a:moveTo>
                      <a:pt x="106" y="105"/>
                    </a:moveTo>
                    <a:cubicBezTo>
                      <a:pt x="18" y="105"/>
                      <a:pt x="18" y="105"/>
                      <a:pt x="18" y="105"/>
                    </a:cubicBezTo>
                    <a:cubicBezTo>
                      <a:pt x="8" y="105"/>
                      <a:pt x="0" y="97"/>
                      <a:pt x="0" y="87"/>
                    </a:cubicBezTo>
                    <a:cubicBezTo>
                      <a:pt x="0" y="0"/>
                      <a:pt x="0" y="0"/>
                      <a:pt x="0" y="0"/>
                    </a:cubicBezTo>
                    <a:lnTo>
                      <a:pt x="106" y="105"/>
                    </a:lnTo>
                    <a:close/>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3" name="Freeform 6">
                <a:extLst>
                  <a:ext uri="{FF2B5EF4-FFF2-40B4-BE49-F238E27FC236}">
                    <a16:creationId xmlns:a16="http://schemas.microsoft.com/office/drawing/2014/main" id="{FD143C24-5CF8-4D7E-94D8-3DB8B67FB019}"/>
                  </a:ext>
                </a:extLst>
              </p:cNvPr>
              <p:cNvSpPr>
                <a:spLocks/>
              </p:cNvSpPr>
              <p:nvPr/>
            </p:nvSpPr>
            <p:spPr bwMode="auto">
              <a:xfrm>
                <a:off x="4542" y="3934"/>
                <a:ext cx="772" cy="1060"/>
              </a:xfrm>
              <a:custGeom>
                <a:avLst/>
                <a:gdLst>
                  <a:gd name="T0" fmla="*/ 369 w 369"/>
                  <a:gd name="T1" fmla="*/ 105 h 509"/>
                  <a:gd name="T2" fmla="*/ 281 w 369"/>
                  <a:gd name="T3" fmla="*/ 105 h 509"/>
                  <a:gd name="T4" fmla="*/ 263 w 369"/>
                  <a:gd name="T5" fmla="*/ 87 h 509"/>
                  <a:gd name="T6" fmla="*/ 263 w 369"/>
                  <a:gd name="T7" fmla="*/ 0 h 509"/>
                  <a:gd name="T8" fmla="*/ 18 w 369"/>
                  <a:gd name="T9" fmla="*/ 0 h 509"/>
                  <a:gd name="T10" fmla="*/ 0 w 369"/>
                  <a:gd name="T11" fmla="*/ 17 h 509"/>
                  <a:gd name="T12" fmla="*/ 0 w 369"/>
                  <a:gd name="T13" fmla="*/ 491 h 509"/>
                  <a:gd name="T14" fmla="*/ 18 w 369"/>
                  <a:gd name="T15" fmla="*/ 509 h 509"/>
                  <a:gd name="T16" fmla="*/ 351 w 369"/>
                  <a:gd name="T17" fmla="*/ 509 h 509"/>
                  <a:gd name="T18" fmla="*/ 369 w 369"/>
                  <a:gd name="T19" fmla="*/ 491 h 509"/>
                  <a:gd name="T20" fmla="*/ 369 w 369"/>
                  <a:gd name="T21" fmla="*/ 10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9" h="509">
                    <a:moveTo>
                      <a:pt x="369" y="105"/>
                    </a:moveTo>
                    <a:cubicBezTo>
                      <a:pt x="281" y="105"/>
                      <a:pt x="281" y="105"/>
                      <a:pt x="281" y="105"/>
                    </a:cubicBezTo>
                    <a:cubicBezTo>
                      <a:pt x="271" y="105"/>
                      <a:pt x="263" y="97"/>
                      <a:pt x="263" y="87"/>
                    </a:cubicBezTo>
                    <a:cubicBezTo>
                      <a:pt x="263" y="0"/>
                      <a:pt x="263" y="0"/>
                      <a:pt x="263" y="0"/>
                    </a:cubicBezTo>
                    <a:cubicBezTo>
                      <a:pt x="18" y="0"/>
                      <a:pt x="18" y="0"/>
                      <a:pt x="18" y="0"/>
                    </a:cubicBezTo>
                    <a:cubicBezTo>
                      <a:pt x="8" y="0"/>
                      <a:pt x="0" y="8"/>
                      <a:pt x="0" y="17"/>
                    </a:cubicBezTo>
                    <a:cubicBezTo>
                      <a:pt x="0" y="491"/>
                      <a:pt x="0" y="491"/>
                      <a:pt x="0" y="491"/>
                    </a:cubicBezTo>
                    <a:cubicBezTo>
                      <a:pt x="0" y="501"/>
                      <a:pt x="8" y="509"/>
                      <a:pt x="18" y="509"/>
                    </a:cubicBezTo>
                    <a:cubicBezTo>
                      <a:pt x="351" y="509"/>
                      <a:pt x="351" y="509"/>
                      <a:pt x="351" y="509"/>
                    </a:cubicBezTo>
                    <a:cubicBezTo>
                      <a:pt x="361" y="509"/>
                      <a:pt x="369" y="501"/>
                      <a:pt x="369" y="491"/>
                    </a:cubicBezTo>
                    <a:lnTo>
                      <a:pt x="369" y="105"/>
                    </a:lnTo>
                    <a:close/>
                  </a:path>
                </a:pathLst>
              </a:custGeom>
              <a:solidFill>
                <a:srgbClr val="EFEA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4" name="Freeform 7">
                <a:extLst>
                  <a:ext uri="{FF2B5EF4-FFF2-40B4-BE49-F238E27FC236}">
                    <a16:creationId xmlns:a16="http://schemas.microsoft.com/office/drawing/2014/main" id="{D6216C78-90CC-4C79-9BC2-9389E2F39F9A}"/>
                  </a:ext>
                </a:extLst>
              </p:cNvPr>
              <p:cNvSpPr>
                <a:spLocks/>
              </p:cNvSpPr>
              <p:nvPr/>
            </p:nvSpPr>
            <p:spPr bwMode="auto">
              <a:xfrm>
                <a:off x="4634" y="4134"/>
                <a:ext cx="368" cy="37"/>
              </a:xfrm>
              <a:custGeom>
                <a:avLst/>
                <a:gdLst>
                  <a:gd name="T0" fmla="*/ 167 w 176"/>
                  <a:gd name="T1" fmla="*/ 18 h 18"/>
                  <a:gd name="T2" fmla="*/ 9 w 176"/>
                  <a:gd name="T3" fmla="*/ 18 h 18"/>
                  <a:gd name="T4" fmla="*/ 0 w 176"/>
                  <a:gd name="T5" fmla="*/ 9 h 18"/>
                  <a:gd name="T6" fmla="*/ 9 w 176"/>
                  <a:gd name="T7" fmla="*/ 0 h 18"/>
                  <a:gd name="T8" fmla="*/ 167 w 176"/>
                  <a:gd name="T9" fmla="*/ 0 h 18"/>
                  <a:gd name="T10" fmla="*/ 176 w 176"/>
                  <a:gd name="T11" fmla="*/ 9 h 18"/>
                  <a:gd name="T12" fmla="*/ 167 w 176"/>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76" h="18">
                    <a:moveTo>
                      <a:pt x="167" y="18"/>
                    </a:moveTo>
                    <a:cubicBezTo>
                      <a:pt x="9" y="18"/>
                      <a:pt x="9" y="18"/>
                      <a:pt x="9" y="18"/>
                    </a:cubicBezTo>
                    <a:cubicBezTo>
                      <a:pt x="4" y="18"/>
                      <a:pt x="0" y="14"/>
                      <a:pt x="0" y="9"/>
                    </a:cubicBezTo>
                    <a:cubicBezTo>
                      <a:pt x="0" y="4"/>
                      <a:pt x="4" y="0"/>
                      <a:pt x="9" y="0"/>
                    </a:cubicBezTo>
                    <a:cubicBezTo>
                      <a:pt x="167" y="0"/>
                      <a:pt x="167" y="0"/>
                      <a:pt x="167" y="0"/>
                    </a:cubicBezTo>
                    <a:cubicBezTo>
                      <a:pt x="172" y="0"/>
                      <a:pt x="176" y="4"/>
                      <a:pt x="176" y="9"/>
                    </a:cubicBezTo>
                    <a:cubicBezTo>
                      <a:pt x="176" y="14"/>
                      <a:pt x="172" y="18"/>
                      <a:pt x="167" y="18"/>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5" name="Freeform 8">
                <a:extLst>
                  <a:ext uri="{FF2B5EF4-FFF2-40B4-BE49-F238E27FC236}">
                    <a16:creationId xmlns:a16="http://schemas.microsoft.com/office/drawing/2014/main" id="{85830D76-D8E4-49E3-96D9-22B3C1D57675}"/>
                  </a:ext>
                </a:extLst>
              </p:cNvPr>
              <p:cNvSpPr>
                <a:spLocks/>
              </p:cNvSpPr>
              <p:nvPr/>
            </p:nvSpPr>
            <p:spPr bwMode="auto">
              <a:xfrm>
                <a:off x="4634" y="4244"/>
                <a:ext cx="588" cy="38"/>
              </a:xfrm>
              <a:custGeom>
                <a:avLst/>
                <a:gdLst>
                  <a:gd name="T0" fmla="*/ 272 w 281"/>
                  <a:gd name="T1" fmla="*/ 18 h 18"/>
                  <a:gd name="T2" fmla="*/ 9 w 281"/>
                  <a:gd name="T3" fmla="*/ 18 h 18"/>
                  <a:gd name="T4" fmla="*/ 0 w 281"/>
                  <a:gd name="T5" fmla="*/ 9 h 18"/>
                  <a:gd name="T6" fmla="*/ 9 w 281"/>
                  <a:gd name="T7" fmla="*/ 0 h 18"/>
                  <a:gd name="T8" fmla="*/ 272 w 281"/>
                  <a:gd name="T9" fmla="*/ 0 h 18"/>
                  <a:gd name="T10" fmla="*/ 281 w 281"/>
                  <a:gd name="T11" fmla="*/ 9 h 18"/>
                  <a:gd name="T12" fmla="*/ 272 w 281"/>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81" h="18">
                    <a:moveTo>
                      <a:pt x="272" y="18"/>
                    </a:moveTo>
                    <a:cubicBezTo>
                      <a:pt x="9" y="18"/>
                      <a:pt x="9" y="18"/>
                      <a:pt x="9" y="18"/>
                    </a:cubicBezTo>
                    <a:cubicBezTo>
                      <a:pt x="4" y="18"/>
                      <a:pt x="0" y="14"/>
                      <a:pt x="0" y="9"/>
                    </a:cubicBezTo>
                    <a:cubicBezTo>
                      <a:pt x="0" y="4"/>
                      <a:pt x="4" y="0"/>
                      <a:pt x="9" y="0"/>
                    </a:cubicBezTo>
                    <a:cubicBezTo>
                      <a:pt x="272" y="0"/>
                      <a:pt x="272" y="0"/>
                      <a:pt x="272" y="0"/>
                    </a:cubicBezTo>
                    <a:cubicBezTo>
                      <a:pt x="277" y="0"/>
                      <a:pt x="281" y="4"/>
                      <a:pt x="281" y="9"/>
                    </a:cubicBezTo>
                    <a:cubicBezTo>
                      <a:pt x="281" y="14"/>
                      <a:pt x="277" y="18"/>
                      <a:pt x="272" y="18"/>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6" name="Freeform 9">
                <a:extLst>
                  <a:ext uri="{FF2B5EF4-FFF2-40B4-BE49-F238E27FC236}">
                    <a16:creationId xmlns:a16="http://schemas.microsoft.com/office/drawing/2014/main" id="{8FFC33C0-771A-4E73-B8E4-44D151AAE8F3}"/>
                  </a:ext>
                </a:extLst>
              </p:cNvPr>
              <p:cNvSpPr>
                <a:spLocks/>
              </p:cNvSpPr>
              <p:nvPr/>
            </p:nvSpPr>
            <p:spPr bwMode="auto">
              <a:xfrm>
                <a:off x="4634" y="4355"/>
                <a:ext cx="588" cy="35"/>
              </a:xfrm>
              <a:custGeom>
                <a:avLst/>
                <a:gdLst>
                  <a:gd name="T0" fmla="*/ 272 w 281"/>
                  <a:gd name="T1" fmla="*/ 17 h 17"/>
                  <a:gd name="T2" fmla="*/ 9 w 281"/>
                  <a:gd name="T3" fmla="*/ 17 h 17"/>
                  <a:gd name="T4" fmla="*/ 0 w 281"/>
                  <a:gd name="T5" fmla="*/ 8 h 17"/>
                  <a:gd name="T6" fmla="*/ 9 w 281"/>
                  <a:gd name="T7" fmla="*/ 0 h 17"/>
                  <a:gd name="T8" fmla="*/ 272 w 281"/>
                  <a:gd name="T9" fmla="*/ 0 h 17"/>
                  <a:gd name="T10" fmla="*/ 281 w 281"/>
                  <a:gd name="T11" fmla="*/ 8 h 17"/>
                  <a:gd name="T12" fmla="*/ 272 w 28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81" h="17">
                    <a:moveTo>
                      <a:pt x="272" y="17"/>
                    </a:moveTo>
                    <a:cubicBezTo>
                      <a:pt x="9" y="17"/>
                      <a:pt x="9" y="17"/>
                      <a:pt x="9" y="17"/>
                    </a:cubicBezTo>
                    <a:cubicBezTo>
                      <a:pt x="4" y="17"/>
                      <a:pt x="0" y="13"/>
                      <a:pt x="0" y="8"/>
                    </a:cubicBezTo>
                    <a:cubicBezTo>
                      <a:pt x="0" y="4"/>
                      <a:pt x="4" y="0"/>
                      <a:pt x="9" y="0"/>
                    </a:cubicBezTo>
                    <a:cubicBezTo>
                      <a:pt x="272" y="0"/>
                      <a:pt x="272" y="0"/>
                      <a:pt x="272" y="0"/>
                    </a:cubicBezTo>
                    <a:cubicBezTo>
                      <a:pt x="277" y="0"/>
                      <a:pt x="281" y="4"/>
                      <a:pt x="281" y="8"/>
                    </a:cubicBezTo>
                    <a:cubicBezTo>
                      <a:pt x="281" y="13"/>
                      <a:pt x="277" y="17"/>
                      <a:pt x="272" y="17"/>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7" name="Freeform 10">
                <a:extLst>
                  <a:ext uri="{FF2B5EF4-FFF2-40B4-BE49-F238E27FC236}">
                    <a16:creationId xmlns:a16="http://schemas.microsoft.com/office/drawing/2014/main" id="{FE2527BF-73D2-4B6D-8B72-CBBD392F2E76}"/>
                  </a:ext>
                </a:extLst>
              </p:cNvPr>
              <p:cNvSpPr>
                <a:spLocks/>
              </p:cNvSpPr>
              <p:nvPr/>
            </p:nvSpPr>
            <p:spPr bwMode="auto">
              <a:xfrm>
                <a:off x="4634" y="4463"/>
                <a:ext cx="588" cy="37"/>
              </a:xfrm>
              <a:custGeom>
                <a:avLst/>
                <a:gdLst>
                  <a:gd name="T0" fmla="*/ 272 w 281"/>
                  <a:gd name="T1" fmla="*/ 18 h 18"/>
                  <a:gd name="T2" fmla="*/ 9 w 281"/>
                  <a:gd name="T3" fmla="*/ 18 h 18"/>
                  <a:gd name="T4" fmla="*/ 0 w 281"/>
                  <a:gd name="T5" fmla="*/ 9 h 18"/>
                  <a:gd name="T6" fmla="*/ 9 w 281"/>
                  <a:gd name="T7" fmla="*/ 0 h 18"/>
                  <a:gd name="T8" fmla="*/ 272 w 281"/>
                  <a:gd name="T9" fmla="*/ 0 h 18"/>
                  <a:gd name="T10" fmla="*/ 281 w 281"/>
                  <a:gd name="T11" fmla="*/ 9 h 18"/>
                  <a:gd name="T12" fmla="*/ 272 w 281"/>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81" h="18">
                    <a:moveTo>
                      <a:pt x="272" y="18"/>
                    </a:moveTo>
                    <a:cubicBezTo>
                      <a:pt x="9" y="18"/>
                      <a:pt x="9" y="18"/>
                      <a:pt x="9" y="18"/>
                    </a:cubicBezTo>
                    <a:cubicBezTo>
                      <a:pt x="4" y="18"/>
                      <a:pt x="0" y="14"/>
                      <a:pt x="0" y="9"/>
                    </a:cubicBezTo>
                    <a:cubicBezTo>
                      <a:pt x="0" y="4"/>
                      <a:pt x="4" y="0"/>
                      <a:pt x="9" y="0"/>
                    </a:cubicBezTo>
                    <a:cubicBezTo>
                      <a:pt x="272" y="0"/>
                      <a:pt x="272" y="0"/>
                      <a:pt x="272" y="0"/>
                    </a:cubicBezTo>
                    <a:cubicBezTo>
                      <a:pt x="277" y="0"/>
                      <a:pt x="281" y="4"/>
                      <a:pt x="281" y="9"/>
                    </a:cubicBezTo>
                    <a:cubicBezTo>
                      <a:pt x="281" y="14"/>
                      <a:pt x="277" y="18"/>
                      <a:pt x="272" y="18"/>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8" name="Freeform 11">
                <a:extLst>
                  <a:ext uri="{FF2B5EF4-FFF2-40B4-BE49-F238E27FC236}">
                    <a16:creationId xmlns:a16="http://schemas.microsoft.com/office/drawing/2014/main" id="{C9672619-C8CC-4ADD-96F8-5FDE089E9443}"/>
                  </a:ext>
                </a:extLst>
              </p:cNvPr>
              <p:cNvSpPr>
                <a:spLocks/>
              </p:cNvSpPr>
              <p:nvPr/>
            </p:nvSpPr>
            <p:spPr bwMode="auto">
              <a:xfrm>
                <a:off x="4634" y="4573"/>
                <a:ext cx="588" cy="38"/>
              </a:xfrm>
              <a:custGeom>
                <a:avLst/>
                <a:gdLst>
                  <a:gd name="T0" fmla="*/ 272 w 281"/>
                  <a:gd name="T1" fmla="*/ 18 h 18"/>
                  <a:gd name="T2" fmla="*/ 9 w 281"/>
                  <a:gd name="T3" fmla="*/ 18 h 18"/>
                  <a:gd name="T4" fmla="*/ 0 w 281"/>
                  <a:gd name="T5" fmla="*/ 9 h 18"/>
                  <a:gd name="T6" fmla="*/ 9 w 281"/>
                  <a:gd name="T7" fmla="*/ 0 h 18"/>
                  <a:gd name="T8" fmla="*/ 272 w 281"/>
                  <a:gd name="T9" fmla="*/ 0 h 18"/>
                  <a:gd name="T10" fmla="*/ 281 w 281"/>
                  <a:gd name="T11" fmla="*/ 9 h 18"/>
                  <a:gd name="T12" fmla="*/ 272 w 281"/>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81" h="18">
                    <a:moveTo>
                      <a:pt x="272" y="18"/>
                    </a:moveTo>
                    <a:cubicBezTo>
                      <a:pt x="9" y="18"/>
                      <a:pt x="9" y="18"/>
                      <a:pt x="9" y="18"/>
                    </a:cubicBezTo>
                    <a:cubicBezTo>
                      <a:pt x="4" y="18"/>
                      <a:pt x="0" y="14"/>
                      <a:pt x="0" y="9"/>
                    </a:cubicBezTo>
                    <a:cubicBezTo>
                      <a:pt x="0" y="4"/>
                      <a:pt x="4" y="0"/>
                      <a:pt x="9" y="0"/>
                    </a:cubicBezTo>
                    <a:cubicBezTo>
                      <a:pt x="272" y="0"/>
                      <a:pt x="272" y="0"/>
                      <a:pt x="272" y="0"/>
                    </a:cubicBezTo>
                    <a:cubicBezTo>
                      <a:pt x="277" y="0"/>
                      <a:pt x="281" y="4"/>
                      <a:pt x="281" y="9"/>
                    </a:cubicBezTo>
                    <a:cubicBezTo>
                      <a:pt x="281" y="14"/>
                      <a:pt x="277" y="18"/>
                      <a:pt x="272" y="18"/>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29" name="Freeform 12">
                <a:extLst>
                  <a:ext uri="{FF2B5EF4-FFF2-40B4-BE49-F238E27FC236}">
                    <a16:creationId xmlns:a16="http://schemas.microsoft.com/office/drawing/2014/main" id="{E5E1A9AF-799F-4A6F-ABB4-7CE3C8F5B519}"/>
                  </a:ext>
                </a:extLst>
              </p:cNvPr>
              <p:cNvSpPr>
                <a:spLocks/>
              </p:cNvSpPr>
              <p:nvPr/>
            </p:nvSpPr>
            <p:spPr bwMode="auto">
              <a:xfrm>
                <a:off x="4634" y="4684"/>
                <a:ext cx="588" cy="35"/>
              </a:xfrm>
              <a:custGeom>
                <a:avLst/>
                <a:gdLst>
                  <a:gd name="T0" fmla="*/ 272 w 281"/>
                  <a:gd name="T1" fmla="*/ 17 h 17"/>
                  <a:gd name="T2" fmla="*/ 9 w 281"/>
                  <a:gd name="T3" fmla="*/ 17 h 17"/>
                  <a:gd name="T4" fmla="*/ 0 w 281"/>
                  <a:gd name="T5" fmla="*/ 9 h 17"/>
                  <a:gd name="T6" fmla="*/ 9 w 281"/>
                  <a:gd name="T7" fmla="*/ 0 h 17"/>
                  <a:gd name="T8" fmla="*/ 272 w 281"/>
                  <a:gd name="T9" fmla="*/ 0 h 17"/>
                  <a:gd name="T10" fmla="*/ 281 w 281"/>
                  <a:gd name="T11" fmla="*/ 9 h 17"/>
                  <a:gd name="T12" fmla="*/ 272 w 281"/>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81" h="17">
                    <a:moveTo>
                      <a:pt x="272" y="17"/>
                    </a:moveTo>
                    <a:cubicBezTo>
                      <a:pt x="9" y="17"/>
                      <a:pt x="9" y="17"/>
                      <a:pt x="9" y="17"/>
                    </a:cubicBezTo>
                    <a:cubicBezTo>
                      <a:pt x="4" y="17"/>
                      <a:pt x="0" y="13"/>
                      <a:pt x="0" y="9"/>
                    </a:cubicBezTo>
                    <a:cubicBezTo>
                      <a:pt x="0" y="4"/>
                      <a:pt x="4" y="0"/>
                      <a:pt x="9" y="0"/>
                    </a:cubicBezTo>
                    <a:cubicBezTo>
                      <a:pt x="272" y="0"/>
                      <a:pt x="272" y="0"/>
                      <a:pt x="272" y="0"/>
                    </a:cubicBezTo>
                    <a:cubicBezTo>
                      <a:pt x="277" y="0"/>
                      <a:pt x="281" y="4"/>
                      <a:pt x="281" y="9"/>
                    </a:cubicBezTo>
                    <a:cubicBezTo>
                      <a:pt x="281" y="13"/>
                      <a:pt x="277" y="17"/>
                      <a:pt x="272" y="17"/>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30" name="Freeform 13">
                <a:extLst>
                  <a:ext uri="{FF2B5EF4-FFF2-40B4-BE49-F238E27FC236}">
                    <a16:creationId xmlns:a16="http://schemas.microsoft.com/office/drawing/2014/main" id="{8AD67C5D-C55F-46BB-9B70-EDF95A10A199}"/>
                  </a:ext>
                </a:extLst>
              </p:cNvPr>
              <p:cNvSpPr>
                <a:spLocks/>
              </p:cNvSpPr>
              <p:nvPr/>
            </p:nvSpPr>
            <p:spPr bwMode="auto">
              <a:xfrm>
                <a:off x="4634" y="4792"/>
                <a:ext cx="588" cy="37"/>
              </a:xfrm>
              <a:custGeom>
                <a:avLst/>
                <a:gdLst>
                  <a:gd name="T0" fmla="*/ 272 w 281"/>
                  <a:gd name="T1" fmla="*/ 18 h 18"/>
                  <a:gd name="T2" fmla="*/ 9 w 281"/>
                  <a:gd name="T3" fmla="*/ 18 h 18"/>
                  <a:gd name="T4" fmla="*/ 0 w 281"/>
                  <a:gd name="T5" fmla="*/ 9 h 18"/>
                  <a:gd name="T6" fmla="*/ 9 w 281"/>
                  <a:gd name="T7" fmla="*/ 0 h 18"/>
                  <a:gd name="T8" fmla="*/ 272 w 281"/>
                  <a:gd name="T9" fmla="*/ 0 h 18"/>
                  <a:gd name="T10" fmla="*/ 281 w 281"/>
                  <a:gd name="T11" fmla="*/ 9 h 18"/>
                  <a:gd name="T12" fmla="*/ 272 w 281"/>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81" h="18">
                    <a:moveTo>
                      <a:pt x="272" y="18"/>
                    </a:moveTo>
                    <a:cubicBezTo>
                      <a:pt x="9" y="18"/>
                      <a:pt x="9" y="18"/>
                      <a:pt x="9" y="18"/>
                    </a:cubicBezTo>
                    <a:cubicBezTo>
                      <a:pt x="4" y="18"/>
                      <a:pt x="0" y="14"/>
                      <a:pt x="0" y="9"/>
                    </a:cubicBezTo>
                    <a:cubicBezTo>
                      <a:pt x="0" y="4"/>
                      <a:pt x="4" y="0"/>
                      <a:pt x="9" y="0"/>
                    </a:cubicBezTo>
                    <a:cubicBezTo>
                      <a:pt x="272" y="0"/>
                      <a:pt x="272" y="0"/>
                      <a:pt x="272" y="0"/>
                    </a:cubicBezTo>
                    <a:cubicBezTo>
                      <a:pt x="277" y="0"/>
                      <a:pt x="281" y="4"/>
                      <a:pt x="281" y="9"/>
                    </a:cubicBezTo>
                    <a:cubicBezTo>
                      <a:pt x="281" y="14"/>
                      <a:pt x="277" y="18"/>
                      <a:pt x="272" y="18"/>
                    </a:cubicBezTo>
                  </a:path>
                </a:pathLst>
              </a:custGeom>
              <a:solidFill>
                <a:srgbClr val="D4D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grpSp>
      <p:sp>
        <p:nvSpPr>
          <p:cNvPr id="231" name="Oval 127">
            <a:extLst>
              <a:ext uri="{FF2B5EF4-FFF2-40B4-BE49-F238E27FC236}">
                <a16:creationId xmlns:a16="http://schemas.microsoft.com/office/drawing/2014/main" id="{23D4AC03-3436-49C8-A7C1-718B7E6ED709}"/>
              </a:ext>
            </a:extLst>
          </p:cNvPr>
          <p:cNvSpPr/>
          <p:nvPr/>
        </p:nvSpPr>
        <p:spPr>
          <a:xfrm>
            <a:off x="6291780" y="2369917"/>
            <a:ext cx="540000" cy="540000"/>
          </a:xfrm>
          <a:prstGeom prst="ellipse">
            <a:avLst/>
          </a:prstGeom>
          <a:solidFill>
            <a:srgbClr val="5B9BD5"/>
          </a:solidFill>
          <a:ln w="1270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white"/>
                </a:solidFill>
                <a:effectLst/>
                <a:uLnTx/>
                <a:uFillTx/>
                <a:latin typeface="Calibri" panose="020F0502020204030204"/>
                <a:ea typeface="+mn-ea"/>
                <a:cs typeface="+mn-cs"/>
              </a:rPr>
              <a:t>OUI</a:t>
            </a:r>
          </a:p>
        </p:txBody>
      </p:sp>
      <p:sp>
        <p:nvSpPr>
          <p:cNvPr id="232" name="Oval 156">
            <a:extLst>
              <a:ext uri="{FF2B5EF4-FFF2-40B4-BE49-F238E27FC236}">
                <a16:creationId xmlns:a16="http://schemas.microsoft.com/office/drawing/2014/main" id="{6B5F274A-554C-4CD5-91D8-E1F264EFB35B}"/>
              </a:ext>
            </a:extLst>
          </p:cNvPr>
          <p:cNvSpPr/>
          <p:nvPr/>
        </p:nvSpPr>
        <p:spPr>
          <a:xfrm>
            <a:off x="6374403" y="4261694"/>
            <a:ext cx="540000" cy="540000"/>
          </a:xfrm>
          <a:prstGeom prst="ellipse">
            <a:avLst/>
          </a:prstGeom>
          <a:solidFill>
            <a:srgbClr val="5B9BD5"/>
          </a:solidFill>
          <a:ln w="1270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white"/>
                </a:solidFill>
                <a:effectLst/>
                <a:uLnTx/>
                <a:uFillTx/>
                <a:latin typeface="Calibri" panose="020F0502020204030204"/>
                <a:ea typeface="+mn-ea"/>
                <a:cs typeface="+mn-cs"/>
              </a:rPr>
              <a:t>NON</a:t>
            </a:r>
          </a:p>
        </p:txBody>
      </p:sp>
      <p:sp>
        <p:nvSpPr>
          <p:cNvPr id="233" name="Oval 157">
            <a:extLst>
              <a:ext uri="{FF2B5EF4-FFF2-40B4-BE49-F238E27FC236}">
                <a16:creationId xmlns:a16="http://schemas.microsoft.com/office/drawing/2014/main" id="{E7ECB91D-CA9A-423C-8A81-11336DE84A7F}"/>
              </a:ext>
            </a:extLst>
          </p:cNvPr>
          <p:cNvSpPr/>
          <p:nvPr/>
        </p:nvSpPr>
        <p:spPr>
          <a:xfrm>
            <a:off x="5731385" y="3490978"/>
            <a:ext cx="238234" cy="238232"/>
          </a:xfrm>
          <a:prstGeom prst="ellipse">
            <a:avLst/>
          </a:prstGeom>
          <a:solidFill>
            <a:srgbClr val="5B9BD5"/>
          </a:solidFill>
          <a:ln w="1270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234" name="Straight Connector 159">
            <a:extLst>
              <a:ext uri="{FF2B5EF4-FFF2-40B4-BE49-F238E27FC236}">
                <a16:creationId xmlns:a16="http://schemas.microsoft.com/office/drawing/2014/main" id="{6138B0F1-A1B4-4082-9B84-6B253DC8785E}"/>
              </a:ext>
            </a:extLst>
          </p:cNvPr>
          <p:cNvCxnSpPr>
            <a:cxnSpLocks/>
          </p:cNvCxnSpPr>
          <p:nvPr/>
        </p:nvCxnSpPr>
        <p:spPr>
          <a:xfrm flipV="1">
            <a:off x="5976156" y="2909917"/>
            <a:ext cx="365651" cy="527521"/>
          </a:xfrm>
          <a:prstGeom prst="line">
            <a:avLst/>
          </a:prstGeom>
          <a:noFill/>
          <a:ln w="25400" cap="rnd">
            <a:solidFill>
              <a:srgbClr val="5B9BD5"/>
            </a:solidFill>
            <a:prstDash val="solid"/>
            <a:round/>
            <a:headEnd/>
            <a:tailEnd type="arrow"/>
          </a:ln>
          <a:extLst>
            <a:ext uri="{909E8E84-426E-40DD-AFC4-6F175D3DCCD1}">
              <a14:hiddenFill xmlns:a14="http://schemas.microsoft.com/office/drawing/2010/main">
                <a:solidFill>
                  <a:srgbClr val="FFFFFF"/>
                </a:solidFill>
              </a14:hiddenFill>
            </a:ext>
          </a:extLst>
        </p:spPr>
      </p:cxnSp>
      <p:cxnSp>
        <p:nvCxnSpPr>
          <p:cNvPr id="235" name="Straight Connector 162">
            <a:extLst>
              <a:ext uri="{FF2B5EF4-FFF2-40B4-BE49-F238E27FC236}">
                <a16:creationId xmlns:a16="http://schemas.microsoft.com/office/drawing/2014/main" id="{FFAC10A5-7A9F-4126-9513-CACA4A46C73D}"/>
              </a:ext>
            </a:extLst>
          </p:cNvPr>
          <p:cNvCxnSpPr>
            <a:cxnSpLocks/>
          </p:cNvCxnSpPr>
          <p:nvPr/>
        </p:nvCxnSpPr>
        <p:spPr>
          <a:xfrm>
            <a:off x="5981081" y="3805918"/>
            <a:ext cx="471565" cy="429185"/>
          </a:xfrm>
          <a:prstGeom prst="line">
            <a:avLst/>
          </a:prstGeom>
          <a:noFill/>
          <a:ln w="25400" cap="rnd">
            <a:solidFill>
              <a:srgbClr val="5B9BD5"/>
            </a:solidFill>
            <a:prstDash val="solid"/>
            <a:round/>
            <a:headEnd/>
            <a:tailEnd type="arrow"/>
          </a:ln>
          <a:extLst>
            <a:ext uri="{909E8E84-426E-40DD-AFC4-6F175D3DCCD1}">
              <a14:hiddenFill xmlns:a14="http://schemas.microsoft.com/office/drawing/2010/main">
                <a:solidFill>
                  <a:srgbClr val="FFFFFF"/>
                </a:solidFill>
              </a14:hiddenFill>
            </a:ext>
          </a:extLst>
        </p:spPr>
      </p:cxnSp>
      <p:sp>
        <p:nvSpPr>
          <p:cNvPr id="236" name="TextBox 235">
            <a:extLst>
              <a:ext uri="{FF2B5EF4-FFF2-40B4-BE49-F238E27FC236}">
                <a16:creationId xmlns:a16="http://schemas.microsoft.com/office/drawing/2014/main" id="{A3ED2BE0-8523-4709-8F05-2064C86DA6B6}"/>
              </a:ext>
            </a:extLst>
          </p:cNvPr>
          <p:cNvSpPr txBox="1"/>
          <p:nvPr/>
        </p:nvSpPr>
        <p:spPr>
          <a:xfrm>
            <a:off x="7821265" y="4963420"/>
            <a:ext cx="1360734" cy="346249"/>
          </a:xfrm>
          <a:prstGeom prst="rect">
            <a:avLst/>
          </a:prstGeom>
          <a:no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5B9BD5"/>
                </a:solidFill>
                <a:effectLst/>
                <a:uLnTx/>
                <a:uFillTx/>
              </a:rPr>
              <a:t>Diagnostiqueur</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prstClr val="black"/>
                </a:solidFill>
                <a:effectLst/>
                <a:uLnTx/>
                <a:uFillTx/>
              </a:rPr>
              <a:t>Prélèvements</a:t>
            </a:r>
            <a:endParaRPr kumimoji="0" lang="fr-FR" sz="1400" b="0" i="0" u="none" strike="noStrike" kern="0" cap="none" spc="0" normalizeH="0" baseline="0" noProof="0" dirty="0">
              <a:ln>
                <a:noFill/>
              </a:ln>
              <a:solidFill>
                <a:prstClr val="black"/>
              </a:solidFill>
              <a:effectLst/>
              <a:uLnTx/>
              <a:uFillTx/>
            </a:endParaRPr>
          </a:p>
        </p:txBody>
      </p:sp>
      <p:cxnSp>
        <p:nvCxnSpPr>
          <p:cNvPr id="237" name="Straight Connector 236">
            <a:extLst>
              <a:ext uri="{FF2B5EF4-FFF2-40B4-BE49-F238E27FC236}">
                <a16:creationId xmlns:a16="http://schemas.microsoft.com/office/drawing/2014/main" id="{7D21E978-4782-464A-8BAD-1A4541C56DC3}"/>
              </a:ext>
            </a:extLst>
          </p:cNvPr>
          <p:cNvCxnSpPr>
            <a:cxnSpLocks/>
          </p:cNvCxnSpPr>
          <p:nvPr/>
        </p:nvCxnSpPr>
        <p:spPr>
          <a:xfrm flipH="1" flipV="1">
            <a:off x="6812996" y="2886412"/>
            <a:ext cx="1272696" cy="1284796"/>
          </a:xfrm>
          <a:prstGeom prst="line">
            <a:avLst/>
          </a:prstGeom>
          <a:noFill/>
          <a:ln w="25400" cap="rnd">
            <a:solidFill>
              <a:srgbClr val="5B9BD5"/>
            </a:solidFill>
            <a:prstDash val="solid"/>
            <a:round/>
            <a:headEnd/>
            <a:tailEnd type="arrow"/>
          </a:ln>
          <a:extLst>
            <a:ext uri="{909E8E84-426E-40DD-AFC4-6F175D3DCCD1}">
              <a14:hiddenFill xmlns:a14="http://schemas.microsoft.com/office/drawing/2010/main">
                <a:solidFill>
                  <a:srgbClr val="FFFFFF"/>
                </a:solidFill>
              </a14:hiddenFill>
            </a:ext>
          </a:extLst>
        </p:spPr>
      </p:cxnSp>
      <p:grpSp>
        <p:nvGrpSpPr>
          <p:cNvPr id="238" name="Group 24">
            <a:extLst>
              <a:ext uri="{FF2B5EF4-FFF2-40B4-BE49-F238E27FC236}">
                <a16:creationId xmlns:a16="http://schemas.microsoft.com/office/drawing/2014/main" id="{69C0141A-B21C-4D07-B7A7-BF6F8ED8BF53}"/>
              </a:ext>
            </a:extLst>
          </p:cNvPr>
          <p:cNvGrpSpPr/>
          <p:nvPr/>
        </p:nvGrpSpPr>
        <p:grpSpPr>
          <a:xfrm>
            <a:off x="8062832" y="4161545"/>
            <a:ext cx="720000" cy="720000"/>
            <a:chOff x="10104494" y="4574970"/>
            <a:chExt cx="1140030" cy="1140030"/>
          </a:xfrm>
        </p:grpSpPr>
        <p:sp>
          <p:nvSpPr>
            <p:cNvPr id="239" name="Oval 219">
              <a:extLst>
                <a:ext uri="{FF2B5EF4-FFF2-40B4-BE49-F238E27FC236}">
                  <a16:creationId xmlns:a16="http://schemas.microsoft.com/office/drawing/2014/main" id="{7C33A7AC-7337-43BC-92E2-F52D85BD2D83}"/>
                </a:ext>
              </a:extLst>
            </p:cNvPr>
            <p:cNvSpPr/>
            <p:nvPr/>
          </p:nvSpPr>
          <p:spPr>
            <a:xfrm>
              <a:off x="10104494" y="4574970"/>
              <a:ext cx="1140030" cy="1140030"/>
            </a:xfrm>
            <a:prstGeom prst="ellipse">
              <a:avLst/>
            </a:prstGeom>
            <a:solidFill>
              <a:sysClr val="window" lastClr="FFFFFF"/>
            </a:solidFill>
            <a:ln w="12700" cap="flat" cmpd="sng" algn="ctr">
              <a:noFill/>
              <a:prstDash val="solid"/>
              <a:miter lim="800000"/>
            </a:ln>
            <a:effectLst>
              <a:outerShdw blurRad="317500" dist="63500" dir="5400000" algn="t"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40" name="Oval 221">
              <a:extLst>
                <a:ext uri="{FF2B5EF4-FFF2-40B4-BE49-F238E27FC236}">
                  <a16:creationId xmlns:a16="http://schemas.microsoft.com/office/drawing/2014/main" id="{83E2E4B3-F7F3-4117-8BC6-A301EB65AC65}"/>
                </a:ext>
              </a:extLst>
            </p:cNvPr>
            <p:cNvSpPr/>
            <p:nvPr/>
          </p:nvSpPr>
          <p:spPr>
            <a:xfrm>
              <a:off x="10193077" y="4663554"/>
              <a:ext cx="962864" cy="962862"/>
            </a:xfrm>
            <a:prstGeom prst="ellipse">
              <a:avLst/>
            </a:prstGeom>
            <a:noFill/>
            <a:ln w="25400" cap="flat" cmpd="sng" algn="ctr">
              <a:solidFill>
                <a:srgbClr val="5B9BD5"/>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41" name="Group 4">
              <a:extLst>
                <a:ext uri="{FF2B5EF4-FFF2-40B4-BE49-F238E27FC236}">
                  <a16:creationId xmlns:a16="http://schemas.microsoft.com/office/drawing/2014/main" id="{F05C725C-B952-4103-AA96-FACD06F3FB31}"/>
                </a:ext>
              </a:extLst>
            </p:cNvPr>
            <p:cNvGrpSpPr>
              <a:grpSpLocks noChangeAspect="1"/>
            </p:cNvGrpSpPr>
            <p:nvPr/>
          </p:nvGrpSpPr>
          <p:grpSpPr bwMode="auto">
            <a:xfrm rot="16200000">
              <a:off x="10369951" y="4841255"/>
              <a:ext cx="609116" cy="607460"/>
              <a:chOff x="1423" y="-892"/>
              <a:chExt cx="1103" cy="1100"/>
            </a:xfrm>
          </p:grpSpPr>
          <p:sp>
            <p:nvSpPr>
              <p:cNvPr id="242" name="Freeform 5">
                <a:extLst>
                  <a:ext uri="{FF2B5EF4-FFF2-40B4-BE49-F238E27FC236}">
                    <a16:creationId xmlns:a16="http://schemas.microsoft.com/office/drawing/2014/main" id="{FC218700-F8BB-4476-A516-CD5D37EA078B}"/>
                  </a:ext>
                </a:extLst>
              </p:cNvPr>
              <p:cNvSpPr>
                <a:spLocks/>
              </p:cNvSpPr>
              <p:nvPr/>
            </p:nvSpPr>
            <p:spPr bwMode="auto">
              <a:xfrm>
                <a:off x="1423" y="-229"/>
                <a:ext cx="440" cy="437"/>
              </a:xfrm>
              <a:custGeom>
                <a:avLst/>
                <a:gdLst>
                  <a:gd name="T0" fmla="*/ 159 w 211"/>
                  <a:gd name="T1" fmla="*/ 0 h 210"/>
                  <a:gd name="T2" fmla="*/ 15 w 211"/>
                  <a:gd name="T3" fmla="*/ 145 h 210"/>
                  <a:gd name="T4" fmla="*/ 15 w 211"/>
                  <a:gd name="T5" fmla="*/ 196 h 210"/>
                  <a:gd name="T6" fmla="*/ 66 w 211"/>
                  <a:gd name="T7" fmla="*/ 196 h 210"/>
                  <a:gd name="T8" fmla="*/ 211 w 211"/>
                  <a:gd name="T9" fmla="*/ 51 h 210"/>
                  <a:gd name="T10" fmla="*/ 159 w 211"/>
                  <a:gd name="T11" fmla="*/ 0 h 210"/>
                </a:gdLst>
                <a:ahLst/>
                <a:cxnLst>
                  <a:cxn ang="0">
                    <a:pos x="T0" y="T1"/>
                  </a:cxn>
                  <a:cxn ang="0">
                    <a:pos x="T2" y="T3"/>
                  </a:cxn>
                  <a:cxn ang="0">
                    <a:pos x="T4" y="T5"/>
                  </a:cxn>
                  <a:cxn ang="0">
                    <a:pos x="T6" y="T7"/>
                  </a:cxn>
                  <a:cxn ang="0">
                    <a:pos x="T8" y="T9"/>
                  </a:cxn>
                  <a:cxn ang="0">
                    <a:pos x="T10" y="T11"/>
                  </a:cxn>
                </a:cxnLst>
                <a:rect l="0" t="0" r="r" b="b"/>
                <a:pathLst>
                  <a:path w="211" h="210">
                    <a:moveTo>
                      <a:pt x="159" y="0"/>
                    </a:moveTo>
                    <a:cubicBezTo>
                      <a:pt x="15" y="145"/>
                      <a:pt x="15" y="145"/>
                      <a:pt x="15" y="145"/>
                    </a:cubicBezTo>
                    <a:cubicBezTo>
                      <a:pt x="0" y="159"/>
                      <a:pt x="0" y="182"/>
                      <a:pt x="15" y="196"/>
                    </a:cubicBezTo>
                    <a:cubicBezTo>
                      <a:pt x="29" y="210"/>
                      <a:pt x="52" y="210"/>
                      <a:pt x="66" y="196"/>
                    </a:cubicBezTo>
                    <a:cubicBezTo>
                      <a:pt x="211" y="51"/>
                      <a:pt x="211" y="51"/>
                      <a:pt x="211" y="51"/>
                    </a:cubicBezTo>
                    <a:lnTo>
                      <a:pt x="159" y="0"/>
                    </a:lnTo>
                    <a:close/>
                  </a:path>
                </a:pathLst>
              </a:custGeom>
              <a:solidFill>
                <a:srgbClr val="3549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43" name="Oval 6">
                <a:extLst>
                  <a:ext uri="{FF2B5EF4-FFF2-40B4-BE49-F238E27FC236}">
                    <a16:creationId xmlns:a16="http://schemas.microsoft.com/office/drawing/2014/main" id="{D75D95E6-956F-41FB-A370-1870A3ED4A78}"/>
                  </a:ext>
                </a:extLst>
              </p:cNvPr>
              <p:cNvSpPr>
                <a:spLocks noChangeArrowheads="1"/>
              </p:cNvSpPr>
              <p:nvPr/>
            </p:nvSpPr>
            <p:spPr bwMode="auto">
              <a:xfrm>
                <a:off x="1621" y="-892"/>
                <a:ext cx="905" cy="904"/>
              </a:xfrm>
              <a:prstGeom prst="ellipse">
                <a:avLst/>
              </a:prstGeom>
              <a:solidFill>
                <a:srgbClr val="3F5C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44" name="Oval 7">
                <a:extLst>
                  <a:ext uri="{FF2B5EF4-FFF2-40B4-BE49-F238E27FC236}">
                    <a16:creationId xmlns:a16="http://schemas.microsoft.com/office/drawing/2014/main" id="{FB98E569-439F-4931-ADD9-54BA1CB570BF}"/>
                  </a:ext>
                </a:extLst>
              </p:cNvPr>
              <p:cNvSpPr>
                <a:spLocks noChangeArrowheads="1"/>
              </p:cNvSpPr>
              <p:nvPr/>
            </p:nvSpPr>
            <p:spPr bwMode="auto">
              <a:xfrm>
                <a:off x="1696" y="-817"/>
                <a:ext cx="755" cy="754"/>
              </a:xfrm>
              <a:prstGeom prst="ellipse">
                <a:avLst/>
              </a:prstGeom>
              <a:solidFill>
                <a:srgbClr val="90B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45" name="Freeform 8">
                <a:extLst>
                  <a:ext uri="{FF2B5EF4-FFF2-40B4-BE49-F238E27FC236}">
                    <a16:creationId xmlns:a16="http://schemas.microsoft.com/office/drawing/2014/main" id="{CF55BBE3-9EC7-4BBB-9629-7AF99EF0FA73}"/>
                  </a:ext>
                </a:extLst>
              </p:cNvPr>
              <p:cNvSpPr>
                <a:spLocks/>
              </p:cNvSpPr>
              <p:nvPr/>
            </p:nvSpPr>
            <p:spPr bwMode="auto">
              <a:xfrm>
                <a:off x="1548" y="-88"/>
                <a:ext cx="173" cy="173"/>
              </a:xfrm>
              <a:custGeom>
                <a:avLst/>
                <a:gdLst>
                  <a:gd name="T0" fmla="*/ 0 w 173"/>
                  <a:gd name="T1" fmla="*/ 67 h 173"/>
                  <a:gd name="T2" fmla="*/ 66 w 173"/>
                  <a:gd name="T3" fmla="*/ 0 h 173"/>
                  <a:gd name="T4" fmla="*/ 173 w 173"/>
                  <a:gd name="T5" fmla="*/ 107 h 173"/>
                  <a:gd name="T6" fmla="*/ 106 w 173"/>
                  <a:gd name="T7" fmla="*/ 173 h 173"/>
                  <a:gd name="T8" fmla="*/ 0 w 173"/>
                  <a:gd name="T9" fmla="*/ 67 h 173"/>
                </a:gdLst>
                <a:ahLst/>
                <a:cxnLst>
                  <a:cxn ang="0">
                    <a:pos x="T0" y="T1"/>
                  </a:cxn>
                  <a:cxn ang="0">
                    <a:pos x="T2" y="T3"/>
                  </a:cxn>
                  <a:cxn ang="0">
                    <a:pos x="T4" y="T5"/>
                  </a:cxn>
                  <a:cxn ang="0">
                    <a:pos x="T6" y="T7"/>
                  </a:cxn>
                  <a:cxn ang="0">
                    <a:pos x="T8" y="T9"/>
                  </a:cxn>
                </a:cxnLst>
                <a:rect l="0" t="0" r="r" b="b"/>
                <a:pathLst>
                  <a:path w="173" h="173">
                    <a:moveTo>
                      <a:pt x="0" y="67"/>
                    </a:moveTo>
                    <a:lnTo>
                      <a:pt x="66" y="0"/>
                    </a:lnTo>
                    <a:lnTo>
                      <a:pt x="173" y="107"/>
                    </a:lnTo>
                    <a:lnTo>
                      <a:pt x="106" y="173"/>
                    </a:lnTo>
                    <a:lnTo>
                      <a:pt x="0" y="67"/>
                    </a:lnTo>
                    <a:close/>
                  </a:path>
                </a:pathLst>
              </a:custGeom>
              <a:solidFill>
                <a:srgbClr val="5475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grpSp>
      <p:sp>
        <p:nvSpPr>
          <p:cNvPr id="246" name="TextBox 204">
            <a:extLst>
              <a:ext uri="{FF2B5EF4-FFF2-40B4-BE49-F238E27FC236}">
                <a16:creationId xmlns:a16="http://schemas.microsoft.com/office/drawing/2014/main" id="{8E65252B-9DD9-44FD-8C43-0FC7ED09D67E}"/>
              </a:ext>
            </a:extLst>
          </p:cNvPr>
          <p:cNvSpPr txBox="1"/>
          <p:nvPr/>
        </p:nvSpPr>
        <p:spPr>
          <a:xfrm>
            <a:off x="6791730" y="2137414"/>
            <a:ext cx="989648" cy="323165"/>
          </a:xfrm>
          <a:prstGeom prst="rect">
            <a:avLst/>
          </a:prstGeom>
          <a:noFill/>
        </p:spPr>
        <p:txBody>
          <a:bodyPr wrap="square" lIns="0" tIns="0" rIns="0" bIns="0" rtlCol="0" anchor="b">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dirty="0">
                <a:ln>
                  <a:noFill/>
                </a:ln>
                <a:solidFill>
                  <a:srgbClr val="A8CF39"/>
                </a:solidFill>
                <a:effectLst/>
                <a:uLnTx/>
                <a:uFillTx/>
              </a:rPr>
              <a:t>Obtention</a:t>
            </a:r>
            <a:br>
              <a:rPr kumimoji="0" lang="fr-FR" sz="1050" b="1" i="0" u="none" strike="noStrike" kern="0" cap="none" spc="0" normalizeH="0" baseline="0" noProof="0" dirty="0">
                <a:ln>
                  <a:noFill/>
                </a:ln>
                <a:solidFill>
                  <a:srgbClr val="A8CF39"/>
                </a:solidFill>
                <a:effectLst/>
                <a:uLnTx/>
                <a:uFillTx/>
              </a:rPr>
            </a:br>
            <a:r>
              <a:rPr kumimoji="0" lang="fr-FR" sz="1050" b="1" i="0" u="none" strike="noStrike" kern="0" cap="none" spc="0" normalizeH="0" baseline="0" noProof="0" dirty="0">
                <a:ln>
                  <a:noFill/>
                </a:ln>
                <a:solidFill>
                  <a:srgbClr val="A8CF39"/>
                </a:solidFill>
                <a:effectLst/>
                <a:uLnTx/>
                <a:uFillTx/>
              </a:rPr>
              <a:t>RAT</a:t>
            </a:r>
          </a:p>
        </p:txBody>
      </p:sp>
      <p:grpSp>
        <p:nvGrpSpPr>
          <p:cNvPr id="247" name="Group 3">
            <a:extLst>
              <a:ext uri="{FF2B5EF4-FFF2-40B4-BE49-F238E27FC236}">
                <a16:creationId xmlns:a16="http://schemas.microsoft.com/office/drawing/2014/main" id="{35DB1430-6E54-46E9-8128-7D021410BA61}"/>
              </a:ext>
            </a:extLst>
          </p:cNvPr>
          <p:cNvGrpSpPr/>
          <p:nvPr/>
        </p:nvGrpSpPr>
        <p:grpSpPr>
          <a:xfrm>
            <a:off x="7932109" y="2026594"/>
            <a:ext cx="720000" cy="720000"/>
            <a:chOff x="4773090" y="287235"/>
            <a:chExt cx="1140030" cy="1140030"/>
          </a:xfrm>
        </p:grpSpPr>
        <p:sp>
          <p:nvSpPr>
            <p:cNvPr id="248" name="Oval 4">
              <a:extLst>
                <a:ext uri="{FF2B5EF4-FFF2-40B4-BE49-F238E27FC236}">
                  <a16:creationId xmlns:a16="http://schemas.microsoft.com/office/drawing/2014/main" id="{5EFB042F-DC2F-4DF4-9BFC-39F0998AD656}"/>
                </a:ext>
              </a:extLst>
            </p:cNvPr>
            <p:cNvSpPr/>
            <p:nvPr/>
          </p:nvSpPr>
          <p:spPr>
            <a:xfrm>
              <a:off x="4773090" y="287235"/>
              <a:ext cx="1140030" cy="1140030"/>
            </a:xfrm>
            <a:prstGeom prst="ellipse">
              <a:avLst/>
            </a:prstGeom>
            <a:solidFill>
              <a:sysClr val="window" lastClr="FFFFFF"/>
            </a:solidFill>
            <a:ln w="12700" cap="flat" cmpd="sng" algn="ctr">
              <a:noFill/>
              <a:prstDash val="solid"/>
              <a:miter lim="800000"/>
            </a:ln>
            <a:effectLst>
              <a:outerShdw blurRad="317500" dist="63500" dir="5400000" algn="t"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49" name="Group 4">
              <a:extLst>
                <a:ext uri="{FF2B5EF4-FFF2-40B4-BE49-F238E27FC236}">
                  <a16:creationId xmlns:a16="http://schemas.microsoft.com/office/drawing/2014/main" id="{2CADE6E2-830A-4156-A654-06B74DA252CD}"/>
                </a:ext>
              </a:extLst>
            </p:cNvPr>
            <p:cNvGrpSpPr>
              <a:grpSpLocks noChangeAspect="1"/>
            </p:cNvGrpSpPr>
            <p:nvPr/>
          </p:nvGrpSpPr>
          <p:grpSpPr bwMode="auto">
            <a:xfrm>
              <a:off x="5033164" y="516516"/>
              <a:ext cx="619924" cy="614832"/>
              <a:chOff x="3113" y="264"/>
              <a:chExt cx="487" cy="483"/>
            </a:xfrm>
          </p:grpSpPr>
          <p:sp>
            <p:nvSpPr>
              <p:cNvPr id="251" name="Freeform 5">
                <a:extLst>
                  <a:ext uri="{FF2B5EF4-FFF2-40B4-BE49-F238E27FC236}">
                    <a16:creationId xmlns:a16="http://schemas.microsoft.com/office/drawing/2014/main" id="{A0F9C850-0060-4B60-AF1C-400BC78A1DA7}"/>
                  </a:ext>
                </a:extLst>
              </p:cNvPr>
              <p:cNvSpPr>
                <a:spLocks/>
              </p:cNvSpPr>
              <p:nvPr/>
            </p:nvSpPr>
            <p:spPr bwMode="auto">
              <a:xfrm>
                <a:off x="3231" y="440"/>
                <a:ext cx="252" cy="193"/>
              </a:xfrm>
              <a:custGeom>
                <a:avLst/>
                <a:gdLst>
                  <a:gd name="T0" fmla="*/ 0 w 120"/>
                  <a:gd name="T1" fmla="*/ 0 h 92"/>
                  <a:gd name="T2" fmla="*/ 0 w 120"/>
                  <a:gd name="T3" fmla="*/ 20 h 92"/>
                  <a:gd name="T4" fmla="*/ 60 w 120"/>
                  <a:gd name="T5" fmla="*/ 92 h 92"/>
                  <a:gd name="T6" fmla="*/ 120 w 120"/>
                  <a:gd name="T7" fmla="*/ 20 h 92"/>
                  <a:gd name="T8" fmla="*/ 120 w 120"/>
                  <a:gd name="T9" fmla="*/ 0 h 92"/>
                  <a:gd name="T10" fmla="*/ 0 w 120"/>
                  <a:gd name="T11" fmla="*/ 0 h 92"/>
                </a:gdLst>
                <a:ahLst/>
                <a:cxnLst>
                  <a:cxn ang="0">
                    <a:pos x="T0" y="T1"/>
                  </a:cxn>
                  <a:cxn ang="0">
                    <a:pos x="T2" y="T3"/>
                  </a:cxn>
                  <a:cxn ang="0">
                    <a:pos x="T4" y="T5"/>
                  </a:cxn>
                  <a:cxn ang="0">
                    <a:pos x="T6" y="T7"/>
                  </a:cxn>
                  <a:cxn ang="0">
                    <a:pos x="T8" y="T9"/>
                  </a:cxn>
                  <a:cxn ang="0">
                    <a:pos x="T10" y="T11"/>
                  </a:cxn>
                </a:cxnLst>
                <a:rect l="0" t="0" r="r" b="b"/>
                <a:pathLst>
                  <a:path w="120" h="92">
                    <a:moveTo>
                      <a:pt x="0" y="0"/>
                    </a:moveTo>
                    <a:cubicBezTo>
                      <a:pt x="0" y="20"/>
                      <a:pt x="0" y="20"/>
                      <a:pt x="0" y="20"/>
                    </a:cubicBezTo>
                    <a:cubicBezTo>
                      <a:pt x="0" y="55"/>
                      <a:pt x="27" y="92"/>
                      <a:pt x="60" y="92"/>
                    </a:cubicBezTo>
                    <a:cubicBezTo>
                      <a:pt x="93" y="92"/>
                      <a:pt x="120" y="55"/>
                      <a:pt x="120" y="20"/>
                    </a:cubicBezTo>
                    <a:cubicBezTo>
                      <a:pt x="120" y="0"/>
                      <a:pt x="120" y="0"/>
                      <a:pt x="120" y="0"/>
                    </a:cubicBezTo>
                    <a:lnTo>
                      <a:pt x="0" y="0"/>
                    </a:lnTo>
                    <a:close/>
                  </a:path>
                </a:pathLst>
              </a:custGeom>
              <a:solidFill>
                <a:srgbClr val="FABA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2" name="Freeform 6">
                <a:extLst>
                  <a:ext uri="{FF2B5EF4-FFF2-40B4-BE49-F238E27FC236}">
                    <a16:creationId xmlns:a16="http://schemas.microsoft.com/office/drawing/2014/main" id="{0D7636C0-9A1D-4D68-B1BA-555DBD0D02D7}"/>
                  </a:ext>
                </a:extLst>
              </p:cNvPr>
              <p:cNvSpPr>
                <a:spLocks/>
              </p:cNvSpPr>
              <p:nvPr/>
            </p:nvSpPr>
            <p:spPr bwMode="auto">
              <a:xfrm>
                <a:off x="3214" y="264"/>
                <a:ext cx="285" cy="176"/>
              </a:xfrm>
              <a:custGeom>
                <a:avLst/>
                <a:gdLst>
                  <a:gd name="T0" fmla="*/ 84 w 136"/>
                  <a:gd name="T1" fmla="*/ 12 h 84"/>
                  <a:gd name="T2" fmla="*/ 84 w 136"/>
                  <a:gd name="T3" fmla="*/ 8 h 84"/>
                  <a:gd name="T4" fmla="*/ 76 w 136"/>
                  <a:gd name="T5" fmla="*/ 0 h 84"/>
                  <a:gd name="T6" fmla="*/ 60 w 136"/>
                  <a:gd name="T7" fmla="*/ 0 h 84"/>
                  <a:gd name="T8" fmla="*/ 52 w 136"/>
                  <a:gd name="T9" fmla="*/ 8 h 84"/>
                  <a:gd name="T10" fmla="*/ 52 w 136"/>
                  <a:gd name="T11" fmla="*/ 12 h 84"/>
                  <a:gd name="T12" fmla="*/ 0 w 136"/>
                  <a:gd name="T13" fmla="*/ 76 h 84"/>
                  <a:gd name="T14" fmla="*/ 0 w 136"/>
                  <a:gd name="T15" fmla="*/ 84 h 84"/>
                  <a:gd name="T16" fmla="*/ 136 w 136"/>
                  <a:gd name="T17" fmla="*/ 84 h 84"/>
                  <a:gd name="T18" fmla="*/ 136 w 136"/>
                  <a:gd name="T19" fmla="*/ 76 h 84"/>
                  <a:gd name="T20" fmla="*/ 84 w 136"/>
                  <a:gd name="T21"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 h="84">
                    <a:moveTo>
                      <a:pt x="84" y="12"/>
                    </a:moveTo>
                    <a:cubicBezTo>
                      <a:pt x="84" y="8"/>
                      <a:pt x="84" y="8"/>
                      <a:pt x="84" y="8"/>
                    </a:cubicBezTo>
                    <a:cubicBezTo>
                      <a:pt x="84" y="4"/>
                      <a:pt x="80" y="0"/>
                      <a:pt x="76" y="0"/>
                    </a:cubicBezTo>
                    <a:cubicBezTo>
                      <a:pt x="60" y="0"/>
                      <a:pt x="60" y="0"/>
                      <a:pt x="60" y="0"/>
                    </a:cubicBezTo>
                    <a:cubicBezTo>
                      <a:pt x="56" y="0"/>
                      <a:pt x="52" y="4"/>
                      <a:pt x="52" y="8"/>
                    </a:cubicBezTo>
                    <a:cubicBezTo>
                      <a:pt x="52" y="12"/>
                      <a:pt x="52" y="12"/>
                      <a:pt x="52" y="12"/>
                    </a:cubicBezTo>
                    <a:cubicBezTo>
                      <a:pt x="22" y="19"/>
                      <a:pt x="0" y="44"/>
                      <a:pt x="0" y="76"/>
                    </a:cubicBezTo>
                    <a:cubicBezTo>
                      <a:pt x="0" y="84"/>
                      <a:pt x="0" y="84"/>
                      <a:pt x="0" y="84"/>
                    </a:cubicBezTo>
                    <a:cubicBezTo>
                      <a:pt x="136" y="84"/>
                      <a:pt x="136" y="84"/>
                      <a:pt x="136" y="84"/>
                    </a:cubicBezTo>
                    <a:cubicBezTo>
                      <a:pt x="136" y="76"/>
                      <a:pt x="136" y="76"/>
                      <a:pt x="136" y="76"/>
                    </a:cubicBezTo>
                    <a:cubicBezTo>
                      <a:pt x="136" y="44"/>
                      <a:pt x="114" y="19"/>
                      <a:pt x="84" y="12"/>
                    </a:cubicBezTo>
                  </a:path>
                </a:pathLst>
              </a:custGeom>
              <a:solidFill>
                <a:srgbClr val="F4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3" name="Freeform 7">
                <a:extLst>
                  <a:ext uri="{FF2B5EF4-FFF2-40B4-BE49-F238E27FC236}">
                    <a16:creationId xmlns:a16="http://schemas.microsoft.com/office/drawing/2014/main" id="{90F88AF1-2D5F-429B-9A1D-198F8F0E76D9}"/>
                  </a:ext>
                </a:extLst>
              </p:cNvPr>
              <p:cNvSpPr>
                <a:spLocks/>
              </p:cNvSpPr>
              <p:nvPr/>
            </p:nvSpPr>
            <p:spPr bwMode="auto">
              <a:xfrm>
                <a:off x="3382" y="289"/>
                <a:ext cx="17" cy="42"/>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4" name="Freeform 8">
                <a:extLst>
                  <a:ext uri="{FF2B5EF4-FFF2-40B4-BE49-F238E27FC236}">
                    <a16:creationId xmlns:a16="http://schemas.microsoft.com/office/drawing/2014/main" id="{5C5DD4DF-547A-42AC-9506-BD5631239DF1}"/>
                  </a:ext>
                </a:extLst>
              </p:cNvPr>
              <p:cNvSpPr>
                <a:spLocks/>
              </p:cNvSpPr>
              <p:nvPr/>
            </p:nvSpPr>
            <p:spPr bwMode="auto">
              <a:xfrm>
                <a:off x="3315" y="289"/>
                <a:ext cx="16" cy="42"/>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5" name="Freeform 9">
                <a:extLst>
                  <a:ext uri="{FF2B5EF4-FFF2-40B4-BE49-F238E27FC236}">
                    <a16:creationId xmlns:a16="http://schemas.microsoft.com/office/drawing/2014/main" id="{6713A4E3-8AE4-4AB4-A294-D6EF7AD7C64C}"/>
                  </a:ext>
                </a:extLst>
              </p:cNvPr>
              <p:cNvSpPr>
                <a:spLocks/>
              </p:cNvSpPr>
              <p:nvPr/>
            </p:nvSpPr>
            <p:spPr bwMode="auto">
              <a:xfrm>
                <a:off x="3189" y="432"/>
                <a:ext cx="336" cy="17"/>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6" name="Freeform 10">
                <a:extLst>
                  <a:ext uri="{FF2B5EF4-FFF2-40B4-BE49-F238E27FC236}">
                    <a16:creationId xmlns:a16="http://schemas.microsoft.com/office/drawing/2014/main" id="{221F4D3B-DBB5-4D24-8FE6-C42E085F78AA}"/>
                  </a:ext>
                </a:extLst>
              </p:cNvPr>
              <p:cNvSpPr>
                <a:spLocks/>
              </p:cNvSpPr>
              <p:nvPr/>
            </p:nvSpPr>
            <p:spPr bwMode="auto">
              <a:xfrm>
                <a:off x="3323" y="629"/>
                <a:ext cx="67" cy="76"/>
              </a:xfrm>
              <a:custGeom>
                <a:avLst/>
                <a:gdLst>
                  <a:gd name="T0" fmla="*/ 67 w 67"/>
                  <a:gd name="T1" fmla="*/ 76 h 76"/>
                  <a:gd name="T2" fmla="*/ 0 w 67"/>
                  <a:gd name="T3" fmla="*/ 76 h 76"/>
                  <a:gd name="T4" fmla="*/ 34 w 67"/>
                  <a:gd name="T5" fmla="*/ 0 h 76"/>
                  <a:gd name="T6" fmla="*/ 67 w 67"/>
                  <a:gd name="T7" fmla="*/ 76 h 76"/>
                </a:gdLst>
                <a:ahLst/>
                <a:cxnLst>
                  <a:cxn ang="0">
                    <a:pos x="T0" y="T1"/>
                  </a:cxn>
                  <a:cxn ang="0">
                    <a:pos x="T2" y="T3"/>
                  </a:cxn>
                  <a:cxn ang="0">
                    <a:pos x="T4" y="T5"/>
                  </a:cxn>
                  <a:cxn ang="0">
                    <a:pos x="T6" y="T7"/>
                  </a:cxn>
                </a:cxnLst>
                <a:rect l="0" t="0" r="r" b="b"/>
                <a:pathLst>
                  <a:path w="67" h="76">
                    <a:moveTo>
                      <a:pt x="67" y="76"/>
                    </a:moveTo>
                    <a:lnTo>
                      <a:pt x="0" y="76"/>
                    </a:lnTo>
                    <a:lnTo>
                      <a:pt x="34" y="0"/>
                    </a:lnTo>
                    <a:lnTo>
                      <a:pt x="67" y="76"/>
                    </a:lnTo>
                    <a:close/>
                  </a:path>
                </a:pathLst>
              </a:custGeom>
              <a:solidFill>
                <a:srgbClr val="3648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7" name="Freeform 11">
                <a:extLst>
                  <a:ext uri="{FF2B5EF4-FFF2-40B4-BE49-F238E27FC236}">
                    <a16:creationId xmlns:a16="http://schemas.microsoft.com/office/drawing/2014/main" id="{C380C957-C431-4131-9E8D-0F31C89CF5B1}"/>
                  </a:ext>
                </a:extLst>
              </p:cNvPr>
              <p:cNvSpPr>
                <a:spLocks/>
              </p:cNvSpPr>
              <p:nvPr/>
            </p:nvSpPr>
            <p:spPr bwMode="auto">
              <a:xfrm>
                <a:off x="3315" y="705"/>
                <a:ext cx="84" cy="42"/>
              </a:xfrm>
              <a:custGeom>
                <a:avLst/>
                <a:gdLst>
                  <a:gd name="T0" fmla="*/ 0 w 84"/>
                  <a:gd name="T1" fmla="*/ 42 h 42"/>
                  <a:gd name="T2" fmla="*/ 8 w 84"/>
                  <a:gd name="T3" fmla="*/ 0 h 42"/>
                  <a:gd name="T4" fmla="*/ 75 w 84"/>
                  <a:gd name="T5" fmla="*/ 0 h 42"/>
                  <a:gd name="T6" fmla="*/ 84 w 84"/>
                  <a:gd name="T7" fmla="*/ 42 h 42"/>
                  <a:gd name="T8" fmla="*/ 0 w 84"/>
                  <a:gd name="T9" fmla="*/ 42 h 42"/>
                </a:gdLst>
                <a:ahLst/>
                <a:cxnLst>
                  <a:cxn ang="0">
                    <a:pos x="T0" y="T1"/>
                  </a:cxn>
                  <a:cxn ang="0">
                    <a:pos x="T2" y="T3"/>
                  </a:cxn>
                  <a:cxn ang="0">
                    <a:pos x="T4" y="T5"/>
                  </a:cxn>
                  <a:cxn ang="0">
                    <a:pos x="T6" y="T7"/>
                  </a:cxn>
                  <a:cxn ang="0">
                    <a:pos x="T8" y="T9"/>
                  </a:cxn>
                </a:cxnLst>
                <a:rect l="0" t="0" r="r" b="b"/>
                <a:pathLst>
                  <a:path w="84" h="42">
                    <a:moveTo>
                      <a:pt x="0" y="42"/>
                    </a:moveTo>
                    <a:lnTo>
                      <a:pt x="8" y="0"/>
                    </a:lnTo>
                    <a:lnTo>
                      <a:pt x="75" y="0"/>
                    </a:lnTo>
                    <a:lnTo>
                      <a:pt x="84" y="42"/>
                    </a:lnTo>
                    <a:lnTo>
                      <a:pt x="0" y="42"/>
                    </a:lnTo>
                    <a:close/>
                  </a:path>
                </a:pathLst>
              </a:custGeom>
              <a:solidFill>
                <a:srgbClr val="3648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8" name="Freeform 12">
                <a:extLst>
                  <a:ext uri="{FF2B5EF4-FFF2-40B4-BE49-F238E27FC236}">
                    <a16:creationId xmlns:a16="http://schemas.microsoft.com/office/drawing/2014/main" id="{D511B526-E699-443B-96C7-41AE195C5B30}"/>
                  </a:ext>
                </a:extLst>
              </p:cNvPr>
              <p:cNvSpPr>
                <a:spLocks/>
              </p:cNvSpPr>
              <p:nvPr/>
            </p:nvSpPr>
            <p:spPr bwMode="auto">
              <a:xfrm>
                <a:off x="3256" y="579"/>
                <a:ext cx="101" cy="126"/>
              </a:xfrm>
              <a:custGeom>
                <a:avLst/>
                <a:gdLst>
                  <a:gd name="T0" fmla="*/ 5 w 48"/>
                  <a:gd name="T1" fmla="*/ 1 h 60"/>
                  <a:gd name="T2" fmla="*/ 4 w 48"/>
                  <a:gd name="T3" fmla="*/ 0 h 60"/>
                  <a:gd name="T4" fmla="*/ 0 w 48"/>
                  <a:gd name="T5" fmla="*/ 16 h 60"/>
                  <a:gd name="T6" fmla="*/ 32 w 48"/>
                  <a:gd name="T7" fmla="*/ 60 h 60"/>
                  <a:gd name="T8" fmla="*/ 48 w 48"/>
                  <a:gd name="T9" fmla="*/ 24 h 60"/>
                  <a:gd name="T10" fmla="*/ 5 w 48"/>
                  <a:gd name="T11" fmla="*/ 1 h 60"/>
                </a:gdLst>
                <a:ahLst/>
                <a:cxnLst>
                  <a:cxn ang="0">
                    <a:pos x="T0" y="T1"/>
                  </a:cxn>
                  <a:cxn ang="0">
                    <a:pos x="T2" y="T3"/>
                  </a:cxn>
                  <a:cxn ang="0">
                    <a:pos x="T4" y="T5"/>
                  </a:cxn>
                  <a:cxn ang="0">
                    <a:pos x="T6" y="T7"/>
                  </a:cxn>
                  <a:cxn ang="0">
                    <a:pos x="T8" y="T9"/>
                  </a:cxn>
                  <a:cxn ang="0">
                    <a:pos x="T10" y="T11"/>
                  </a:cxn>
                </a:cxnLst>
                <a:rect l="0" t="0" r="r" b="b"/>
                <a:pathLst>
                  <a:path w="48" h="60">
                    <a:moveTo>
                      <a:pt x="5" y="1"/>
                    </a:moveTo>
                    <a:cubicBezTo>
                      <a:pt x="4" y="0"/>
                      <a:pt x="4" y="0"/>
                      <a:pt x="4" y="0"/>
                    </a:cubicBezTo>
                    <a:cubicBezTo>
                      <a:pt x="0" y="16"/>
                      <a:pt x="0" y="16"/>
                      <a:pt x="0" y="16"/>
                    </a:cubicBezTo>
                    <a:cubicBezTo>
                      <a:pt x="32" y="60"/>
                      <a:pt x="32" y="60"/>
                      <a:pt x="32" y="60"/>
                    </a:cubicBezTo>
                    <a:cubicBezTo>
                      <a:pt x="48" y="24"/>
                      <a:pt x="48" y="24"/>
                      <a:pt x="48" y="24"/>
                    </a:cubicBezTo>
                    <a:cubicBezTo>
                      <a:pt x="31" y="24"/>
                      <a:pt x="16" y="15"/>
                      <a:pt x="5" y="1"/>
                    </a:cubicBezTo>
                  </a:path>
                </a:pathLst>
              </a:custGeom>
              <a:solidFill>
                <a:srgbClr val="5869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59" name="Freeform 13">
                <a:extLst>
                  <a:ext uri="{FF2B5EF4-FFF2-40B4-BE49-F238E27FC236}">
                    <a16:creationId xmlns:a16="http://schemas.microsoft.com/office/drawing/2014/main" id="{5C1EC8F5-1EB0-4A00-990F-B5D058F58208}"/>
                  </a:ext>
                </a:extLst>
              </p:cNvPr>
              <p:cNvSpPr>
                <a:spLocks/>
              </p:cNvSpPr>
              <p:nvPr/>
            </p:nvSpPr>
            <p:spPr bwMode="auto">
              <a:xfrm>
                <a:off x="3357" y="579"/>
                <a:ext cx="100" cy="126"/>
              </a:xfrm>
              <a:custGeom>
                <a:avLst/>
                <a:gdLst>
                  <a:gd name="T0" fmla="*/ 43 w 48"/>
                  <a:gd name="T1" fmla="*/ 1 h 60"/>
                  <a:gd name="T2" fmla="*/ 0 w 48"/>
                  <a:gd name="T3" fmla="*/ 24 h 60"/>
                  <a:gd name="T4" fmla="*/ 16 w 48"/>
                  <a:gd name="T5" fmla="*/ 60 h 60"/>
                  <a:gd name="T6" fmla="*/ 48 w 48"/>
                  <a:gd name="T7" fmla="*/ 16 h 60"/>
                  <a:gd name="T8" fmla="*/ 44 w 48"/>
                  <a:gd name="T9" fmla="*/ 0 h 60"/>
                  <a:gd name="T10" fmla="*/ 43 w 48"/>
                  <a:gd name="T11" fmla="*/ 1 h 60"/>
                </a:gdLst>
                <a:ahLst/>
                <a:cxnLst>
                  <a:cxn ang="0">
                    <a:pos x="T0" y="T1"/>
                  </a:cxn>
                  <a:cxn ang="0">
                    <a:pos x="T2" y="T3"/>
                  </a:cxn>
                  <a:cxn ang="0">
                    <a:pos x="T4" y="T5"/>
                  </a:cxn>
                  <a:cxn ang="0">
                    <a:pos x="T6" y="T7"/>
                  </a:cxn>
                  <a:cxn ang="0">
                    <a:pos x="T8" y="T9"/>
                  </a:cxn>
                  <a:cxn ang="0">
                    <a:pos x="T10" y="T11"/>
                  </a:cxn>
                </a:cxnLst>
                <a:rect l="0" t="0" r="r" b="b"/>
                <a:pathLst>
                  <a:path w="48" h="60">
                    <a:moveTo>
                      <a:pt x="43" y="1"/>
                    </a:moveTo>
                    <a:cubicBezTo>
                      <a:pt x="32" y="15"/>
                      <a:pt x="17" y="24"/>
                      <a:pt x="0" y="24"/>
                    </a:cubicBezTo>
                    <a:cubicBezTo>
                      <a:pt x="16" y="60"/>
                      <a:pt x="16" y="60"/>
                      <a:pt x="16" y="60"/>
                    </a:cubicBezTo>
                    <a:cubicBezTo>
                      <a:pt x="48" y="16"/>
                      <a:pt x="48" y="16"/>
                      <a:pt x="48" y="16"/>
                    </a:cubicBezTo>
                    <a:cubicBezTo>
                      <a:pt x="44" y="0"/>
                      <a:pt x="44" y="0"/>
                      <a:pt x="44" y="0"/>
                    </a:cubicBezTo>
                    <a:lnTo>
                      <a:pt x="43" y="1"/>
                    </a:lnTo>
                    <a:close/>
                  </a:path>
                </a:pathLst>
              </a:custGeom>
              <a:solidFill>
                <a:srgbClr val="5869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60" name="Freeform 14">
                <a:extLst>
                  <a:ext uri="{FF2B5EF4-FFF2-40B4-BE49-F238E27FC236}">
                    <a16:creationId xmlns:a16="http://schemas.microsoft.com/office/drawing/2014/main" id="{4C31B8A5-0B8C-494A-9A7E-DBB41CE8346D}"/>
                  </a:ext>
                </a:extLst>
              </p:cNvPr>
              <p:cNvSpPr>
                <a:spLocks/>
              </p:cNvSpPr>
              <p:nvPr/>
            </p:nvSpPr>
            <p:spPr bwMode="auto">
              <a:xfrm>
                <a:off x="3390" y="629"/>
                <a:ext cx="210" cy="118"/>
              </a:xfrm>
              <a:custGeom>
                <a:avLst/>
                <a:gdLst>
                  <a:gd name="T0" fmla="*/ 90 w 100"/>
                  <a:gd name="T1" fmla="*/ 23 h 56"/>
                  <a:gd name="T2" fmla="*/ 28 w 100"/>
                  <a:gd name="T3" fmla="*/ 0 h 56"/>
                  <a:gd name="T4" fmla="*/ 26 w 100"/>
                  <a:gd name="T5" fmla="*/ 0 h 56"/>
                  <a:gd name="T6" fmla="*/ 0 w 100"/>
                  <a:gd name="T7" fmla="*/ 36 h 56"/>
                  <a:gd name="T8" fmla="*/ 4 w 100"/>
                  <a:gd name="T9" fmla="*/ 56 h 56"/>
                  <a:gd name="T10" fmla="*/ 3 w 100"/>
                  <a:gd name="T11" fmla="*/ 56 h 56"/>
                  <a:gd name="T12" fmla="*/ 3 w 100"/>
                  <a:gd name="T13" fmla="*/ 56 h 56"/>
                  <a:gd name="T14" fmla="*/ 100 w 100"/>
                  <a:gd name="T15" fmla="*/ 56 h 56"/>
                  <a:gd name="T16" fmla="*/ 100 w 100"/>
                  <a:gd name="T17" fmla="*/ 39 h 56"/>
                  <a:gd name="T18" fmla="*/ 90 w 100"/>
                  <a:gd name="T19"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56">
                    <a:moveTo>
                      <a:pt x="90" y="23"/>
                    </a:moveTo>
                    <a:cubicBezTo>
                      <a:pt x="68" y="11"/>
                      <a:pt x="47" y="2"/>
                      <a:pt x="28" y="0"/>
                    </a:cubicBezTo>
                    <a:cubicBezTo>
                      <a:pt x="26" y="0"/>
                      <a:pt x="26" y="0"/>
                      <a:pt x="26" y="0"/>
                    </a:cubicBezTo>
                    <a:cubicBezTo>
                      <a:pt x="0" y="36"/>
                      <a:pt x="0" y="36"/>
                      <a:pt x="0" y="36"/>
                    </a:cubicBezTo>
                    <a:cubicBezTo>
                      <a:pt x="4" y="56"/>
                      <a:pt x="4" y="56"/>
                      <a:pt x="4" y="56"/>
                    </a:cubicBezTo>
                    <a:cubicBezTo>
                      <a:pt x="3" y="56"/>
                      <a:pt x="3" y="56"/>
                      <a:pt x="3" y="56"/>
                    </a:cubicBezTo>
                    <a:cubicBezTo>
                      <a:pt x="3" y="56"/>
                      <a:pt x="3" y="56"/>
                      <a:pt x="3" y="56"/>
                    </a:cubicBezTo>
                    <a:cubicBezTo>
                      <a:pt x="100" y="56"/>
                      <a:pt x="100" y="56"/>
                      <a:pt x="100" y="56"/>
                    </a:cubicBezTo>
                    <a:cubicBezTo>
                      <a:pt x="100" y="39"/>
                      <a:pt x="100" y="39"/>
                      <a:pt x="100" y="39"/>
                    </a:cubicBezTo>
                    <a:cubicBezTo>
                      <a:pt x="100" y="32"/>
                      <a:pt x="96" y="26"/>
                      <a:pt x="90" y="23"/>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61" name="Freeform 15">
                <a:extLst>
                  <a:ext uri="{FF2B5EF4-FFF2-40B4-BE49-F238E27FC236}">
                    <a16:creationId xmlns:a16="http://schemas.microsoft.com/office/drawing/2014/main" id="{36605D3C-A9BA-41CF-9CD8-768E78A687A3}"/>
                  </a:ext>
                </a:extLst>
              </p:cNvPr>
              <p:cNvSpPr>
                <a:spLocks/>
              </p:cNvSpPr>
              <p:nvPr/>
            </p:nvSpPr>
            <p:spPr bwMode="auto">
              <a:xfrm>
                <a:off x="3113" y="629"/>
                <a:ext cx="210" cy="118"/>
              </a:xfrm>
              <a:custGeom>
                <a:avLst/>
                <a:gdLst>
                  <a:gd name="T0" fmla="*/ 74 w 100"/>
                  <a:gd name="T1" fmla="*/ 0 h 56"/>
                  <a:gd name="T2" fmla="*/ 72 w 100"/>
                  <a:gd name="T3" fmla="*/ 0 h 56"/>
                  <a:gd name="T4" fmla="*/ 10 w 100"/>
                  <a:gd name="T5" fmla="*/ 23 h 56"/>
                  <a:gd name="T6" fmla="*/ 0 w 100"/>
                  <a:gd name="T7" fmla="*/ 39 h 56"/>
                  <a:gd name="T8" fmla="*/ 0 w 100"/>
                  <a:gd name="T9" fmla="*/ 56 h 56"/>
                  <a:gd name="T10" fmla="*/ 96 w 100"/>
                  <a:gd name="T11" fmla="*/ 56 h 56"/>
                  <a:gd name="T12" fmla="*/ 100 w 100"/>
                  <a:gd name="T13" fmla="*/ 36 h 56"/>
                  <a:gd name="T14" fmla="*/ 74 w 10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56">
                    <a:moveTo>
                      <a:pt x="74" y="0"/>
                    </a:moveTo>
                    <a:cubicBezTo>
                      <a:pt x="72" y="0"/>
                      <a:pt x="72" y="0"/>
                      <a:pt x="72" y="0"/>
                    </a:cubicBezTo>
                    <a:cubicBezTo>
                      <a:pt x="53" y="2"/>
                      <a:pt x="32" y="11"/>
                      <a:pt x="10" y="23"/>
                    </a:cubicBezTo>
                    <a:cubicBezTo>
                      <a:pt x="4" y="26"/>
                      <a:pt x="0" y="32"/>
                      <a:pt x="0" y="39"/>
                    </a:cubicBezTo>
                    <a:cubicBezTo>
                      <a:pt x="0" y="56"/>
                      <a:pt x="0" y="56"/>
                      <a:pt x="0" y="56"/>
                    </a:cubicBezTo>
                    <a:cubicBezTo>
                      <a:pt x="96" y="56"/>
                      <a:pt x="96" y="56"/>
                      <a:pt x="96" y="56"/>
                    </a:cubicBezTo>
                    <a:cubicBezTo>
                      <a:pt x="100" y="36"/>
                      <a:pt x="100" y="36"/>
                      <a:pt x="100" y="36"/>
                    </a:cubicBezTo>
                    <a:lnTo>
                      <a:pt x="74" y="0"/>
                    </a:lnTo>
                    <a:close/>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62" name="Freeform 16">
                <a:extLst>
                  <a:ext uri="{FF2B5EF4-FFF2-40B4-BE49-F238E27FC236}">
                    <a16:creationId xmlns:a16="http://schemas.microsoft.com/office/drawing/2014/main" id="{9B4DB156-82BE-4AE5-9FE6-64CEFB408E9B}"/>
                  </a:ext>
                </a:extLst>
              </p:cNvPr>
              <p:cNvSpPr>
                <a:spLocks/>
              </p:cNvSpPr>
              <p:nvPr/>
            </p:nvSpPr>
            <p:spPr bwMode="auto">
              <a:xfrm>
                <a:off x="3235" y="304"/>
                <a:ext cx="63" cy="61"/>
              </a:xfrm>
              <a:custGeom>
                <a:avLst/>
                <a:gdLst>
                  <a:gd name="T0" fmla="*/ 0 w 30"/>
                  <a:gd name="T1" fmla="*/ 23 h 29"/>
                  <a:gd name="T2" fmla="*/ 30 w 30"/>
                  <a:gd name="T3" fmla="*/ 29 h 29"/>
                  <a:gd name="T4" fmla="*/ 24 w 30"/>
                  <a:gd name="T5" fmla="*/ 0 h 29"/>
                  <a:gd name="T6" fmla="*/ 0 w 30"/>
                  <a:gd name="T7" fmla="*/ 23 h 29"/>
                </a:gdLst>
                <a:ahLst/>
                <a:cxnLst>
                  <a:cxn ang="0">
                    <a:pos x="T0" y="T1"/>
                  </a:cxn>
                  <a:cxn ang="0">
                    <a:pos x="T2" y="T3"/>
                  </a:cxn>
                  <a:cxn ang="0">
                    <a:pos x="T4" y="T5"/>
                  </a:cxn>
                  <a:cxn ang="0">
                    <a:pos x="T6" y="T7"/>
                  </a:cxn>
                </a:cxnLst>
                <a:rect l="0" t="0" r="r" b="b"/>
                <a:pathLst>
                  <a:path w="30" h="29">
                    <a:moveTo>
                      <a:pt x="0" y="23"/>
                    </a:moveTo>
                    <a:cubicBezTo>
                      <a:pt x="30" y="29"/>
                      <a:pt x="30" y="29"/>
                      <a:pt x="30" y="29"/>
                    </a:cubicBezTo>
                    <a:cubicBezTo>
                      <a:pt x="24" y="0"/>
                      <a:pt x="24" y="0"/>
                      <a:pt x="24" y="0"/>
                    </a:cubicBezTo>
                    <a:cubicBezTo>
                      <a:pt x="14" y="5"/>
                      <a:pt x="6" y="13"/>
                      <a:pt x="0" y="23"/>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63" name="Freeform 17">
                <a:extLst>
                  <a:ext uri="{FF2B5EF4-FFF2-40B4-BE49-F238E27FC236}">
                    <a16:creationId xmlns:a16="http://schemas.microsoft.com/office/drawing/2014/main" id="{43A243AD-5EA6-4F2A-9A78-48BD9E2E6A20}"/>
                  </a:ext>
                </a:extLst>
              </p:cNvPr>
              <p:cNvSpPr>
                <a:spLocks/>
              </p:cNvSpPr>
              <p:nvPr/>
            </p:nvSpPr>
            <p:spPr bwMode="auto">
              <a:xfrm>
                <a:off x="3415" y="304"/>
                <a:ext cx="63" cy="61"/>
              </a:xfrm>
              <a:custGeom>
                <a:avLst/>
                <a:gdLst>
                  <a:gd name="T0" fmla="*/ 30 w 30"/>
                  <a:gd name="T1" fmla="*/ 23 h 29"/>
                  <a:gd name="T2" fmla="*/ 0 w 30"/>
                  <a:gd name="T3" fmla="*/ 29 h 29"/>
                  <a:gd name="T4" fmla="*/ 6 w 30"/>
                  <a:gd name="T5" fmla="*/ 0 h 29"/>
                  <a:gd name="T6" fmla="*/ 30 w 30"/>
                  <a:gd name="T7" fmla="*/ 23 h 29"/>
                </a:gdLst>
                <a:ahLst/>
                <a:cxnLst>
                  <a:cxn ang="0">
                    <a:pos x="T0" y="T1"/>
                  </a:cxn>
                  <a:cxn ang="0">
                    <a:pos x="T2" y="T3"/>
                  </a:cxn>
                  <a:cxn ang="0">
                    <a:pos x="T4" y="T5"/>
                  </a:cxn>
                  <a:cxn ang="0">
                    <a:pos x="T6" y="T7"/>
                  </a:cxn>
                </a:cxnLst>
                <a:rect l="0" t="0" r="r" b="b"/>
                <a:pathLst>
                  <a:path w="30" h="29">
                    <a:moveTo>
                      <a:pt x="30" y="23"/>
                    </a:moveTo>
                    <a:cubicBezTo>
                      <a:pt x="0" y="29"/>
                      <a:pt x="0" y="29"/>
                      <a:pt x="0" y="29"/>
                    </a:cubicBezTo>
                    <a:cubicBezTo>
                      <a:pt x="6" y="0"/>
                      <a:pt x="6" y="0"/>
                      <a:pt x="6" y="0"/>
                    </a:cubicBezTo>
                    <a:cubicBezTo>
                      <a:pt x="16" y="5"/>
                      <a:pt x="24" y="13"/>
                      <a:pt x="30" y="23"/>
                    </a:cubicBezTo>
                  </a:path>
                </a:pathLst>
              </a:custGeom>
              <a:solidFill>
                <a:srgbClr val="B58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sp>
          <p:nvSpPr>
            <p:cNvPr id="250" name="Oval 6">
              <a:extLst>
                <a:ext uri="{FF2B5EF4-FFF2-40B4-BE49-F238E27FC236}">
                  <a16:creationId xmlns:a16="http://schemas.microsoft.com/office/drawing/2014/main" id="{8F65FE3A-AA90-4614-8E2F-E7D12815D3BA}"/>
                </a:ext>
              </a:extLst>
            </p:cNvPr>
            <p:cNvSpPr/>
            <p:nvPr/>
          </p:nvSpPr>
          <p:spPr>
            <a:xfrm>
              <a:off x="4861674" y="375820"/>
              <a:ext cx="962864" cy="962862"/>
            </a:xfrm>
            <a:prstGeom prst="ellipse">
              <a:avLst/>
            </a:prstGeom>
            <a:noFill/>
            <a:ln w="25400" cap="flat" cmpd="sng" algn="ctr">
              <a:solidFill>
                <a:srgbClr val="5B9BD5"/>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264" name="TextBox 218">
            <a:extLst>
              <a:ext uri="{FF2B5EF4-FFF2-40B4-BE49-F238E27FC236}">
                <a16:creationId xmlns:a16="http://schemas.microsoft.com/office/drawing/2014/main" id="{03FF6E4E-D44B-4540-A79A-00571A0CADEF}"/>
              </a:ext>
            </a:extLst>
          </p:cNvPr>
          <p:cNvSpPr txBox="1"/>
          <p:nvPr/>
        </p:nvSpPr>
        <p:spPr>
          <a:xfrm>
            <a:off x="8644414" y="2105218"/>
            <a:ext cx="989648" cy="338554"/>
          </a:xfrm>
          <a:prstGeom prst="rect">
            <a:avLst/>
          </a:prstGeom>
          <a:noFill/>
        </p:spPr>
        <p:txBody>
          <a:bodyPr wrap="square" lIns="0" tIns="0" rIns="0" bIns="0" rtlCol="0" anchor="b">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rgbClr val="A8CF39"/>
                </a:solidFill>
                <a:effectLst/>
                <a:uLnTx/>
                <a:uFillTx/>
              </a:rPr>
              <a:t>Envoi</a:t>
            </a:r>
            <a:br>
              <a:rPr kumimoji="0" lang="fr-FR" sz="1100" b="1" i="0" u="none" strike="noStrike" kern="0" cap="none" spc="0" normalizeH="0" baseline="0" noProof="0" dirty="0">
                <a:ln>
                  <a:noFill/>
                </a:ln>
                <a:solidFill>
                  <a:srgbClr val="A8CF39"/>
                </a:solidFill>
                <a:effectLst/>
                <a:uLnTx/>
                <a:uFillTx/>
              </a:rPr>
            </a:br>
            <a:r>
              <a:rPr kumimoji="0" lang="fr-FR" sz="1050" b="1" i="0" u="none" strike="noStrike" kern="0" cap="none" spc="0" normalizeH="0" baseline="0" noProof="0" dirty="0">
                <a:ln>
                  <a:noFill/>
                </a:ln>
                <a:solidFill>
                  <a:srgbClr val="A8CF39"/>
                </a:solidFill>
                <a:effectLst/>
                <a:uLnTx/>
                <a:uFillTx/>
              </a:rPr>
              <a:t>RAT</a:t>
            </a:r>
            <a:endParaRPr kumimoji="0" lang="fr-FR" sz="1100" b="1" i="0" u="none" strike="noStrike" kern="0" cap="none" spc="0" normalizeH="0" baseline="0" noProof="0" dirty="0">
              <a:ln>
                <a:noFill/>
              </a:ln>
              <a:solidFill>
                <a:srgbClr val="A8CF39"/>
              </a:solidFill>
              <a:effectLst/>
              <a:uLnTx/>
              <a:uFillTx/>
            </a:endParaRPr>
          </a:p>
        </p:txBody>
      </p:sp>
      <p:sp>
        <p:nvSpPr>
          <p:cNvPr id="265" name="TextBox 240">
            <a:extLst>
              <a:ext uri="{FF2B5EF4-FFF2-40B4-BE49-F238E27FC236}">
                <a16:creationId xmlns:a16="http://schemas.microsoft.com/office/drawing/2014/main" id="{A9EB9128-A257-486B-A4A4-35DA15F95DCF}"/>
              </a:ext>
            </a:extLst>
          </p:cNvPr>
          <p:cNvSpPr txBox="1"/>
          <p:nvPr/>
        </p:nvSpPr>
        <p:spPr>
          <a:xfrm>
            <a:off x="9581486" y="2898394"/>
            <a:ext cx="1087189" cy="646331"/>
          </a:xfrm>
          <a:prstGeom prst="rect">
            <a:avLst/>
          </a:prstGeom>
          <a:no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5B9BD5"/>
                </a:solidFill>
                <a:effectLst/>
                <a:uLnTx/>
                <a:uFillTx/>
              </a:rPr>
              <a:t>Exécutant de Travaux</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dirty="0">
                <a:ln>
                  <a:noFill/>
                </a:ln>
                <a:solidFill>
                  <a:prstClr val="black"/>
                </a:solidFill>
                <a:effectLst/>
                <a:uLnTx/>
                <a:uFillTx/>
              </a:rPr>
              <a:t>Protection des salariés sur les chantiers</a:t>
            </a:r>
            <a:endParaRPr kumimoji="0" lang="fr-FR" sz="1200" b="0" i="0" u="none" strike="noStrike" kern="0" cap="none" spc="0" normalizeH="0" baseline="0" noProof="0" dirty="0">
              <a:ln>
                <a:noFill/>
              </a:ln>
              <a:solidFill>
                <a:prstClr val="black"/>
              </a:solidFill>
              <a:effectLst/>
              <a:uLnTx/>
              <a:uFillTx/>
            </a:endParaRPr>
          </a:p>
        </p:txBody>
      </p:sp>
      <p:grpSp>
        <p:nvGrpSpPr>
          <p:cNvPr id="266" name="Group 23">
            <a:extLst>
              <a:ext uri="{FF2B5EF4-FFF2-40B4-BE49-F238E27FC236}">
                <a16:creationId xmlns:a16="http://schemas.microsoft.com/office/drawing/2014/main" id="{CF83EBDB-29F4-4BDD-863A-AA038A785C6F}"/>
              </a:ext>
            </a:extLst>
          </p:cNvPr>
          <p:cNvGrpSpPr/>
          <p:nvPr/>
        </p:nvGrpSpPr>
        <p:grpSpPr>
          <a:xfrm>
            <a:off x="9765081" y="2011504"/>
            <a:ext cx="720000" cy="720000"/>
            <a:chOff x="9775463" y="2441370"/>
            <a:chExt cx="1140030" cy="1140030"/>
          </a:xfrm>
        </p:grpSpPr>
        <p:sp>
          <p:nvSpPr>
            <p:cNvPr id="267" name="Oval 222">
              <a:extLst>
                <a:ext uri="{FF2B5EF4-FFF2-40B4-BE49-F238E27FC236}">
                  <a16:creationId xmlns:a16="http://schemas.microsoft.com/office/drawing/2014/main" id="{75501F86-3CF1-4B92-8B89-7D2510345D89}"/>
                </a:ext>
              </a:extLst>
            </p:cNvPr>
            <p:cNvSpPr/>
            <p:nvPr/>
          </p:nvSpPr>
          <p:spPr>
            <a:xfrm>
              <a:off x="9775463" y="2441370"/>
              <a:ext cx="1140030" cy="1140030"/>
            </a:xfrm>
            <a:prstGeom prst="ellipse">
              <a:avLst/>
            </a:prstGeom>
            <a:solidFill>
              <a:sysClr val="window" lastClr="FFFFFF"/>
            </a:solidFill>
            <a:ln w="12700" cap="flat" cmpd="sng" algn="ctr">
              <a:noFill/>
              <a:prstDash val="solid"/>
              <a:miter lim="800000"/>
            </a:ln>
            <a:effectLst>
              <a:outerShdw blurRad="317500" dist="63500" dir="5400000" algn="t" rotWithShape="0">
                <a:prstClr val="black">
                  <a:alpha val="1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8" name="Oval 224">
              <a:extLst>
                <a:ext uri="{FF2B5EF4-FFF2-40B4-BE49-F238E27FC236}">
                  <a16:creationId xmlns:a16="http://schemas.microsoft.com/office/drawing/2014/main" id="{C54CB06E-688C-47DC-8E75-B8EA6ACA9C35}"/>
                </a:ext>
              </a:extLst>
            </p:cNvPr>
            <p:cNvSpPr/>
            <p:nvPr/>
          </p:nvSpPr>
          <p:spPr>
            <a:xfrm>
              <a:off x="9864047" y="2529955"/>
              <a:ext cx="962864" cy="962862"/>
            </a:xfrm>
            <a:prstGeom prst="ellipse">
              <a:avLst/>
            </a:prstGeom>
            <a:noFill/>
            <a:ln w="25400" cap="flat" cmpd="sng" algn="ctr">
              <a:solidFill>
                <a:srgbClr val="5B9BD5"/>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69" name="Group 34">
              <a:extLst>
                <a:ext uri="{FF2B5EF4-FFF2-40B4-BE49-F238E27FC236}">
                  <a16:creationId xmlns:a16="http://schemas.microsoft.com/office/drawing/2014/main" id="{0968E441-D3F6-43F3-B5C3-B5AD8C12E870}"/>
                </a:ext>
              </a:extLst>
            </p:cNvPr>
            <p:cNvGrpSpPr>
              <a:grpSpLocks noChangeAspect="1"/>
            </p:cNvGrpSpPr>
            <p:nvPr/>
          </p:nvGrpSpPr>
          <p:grpSpPr bwMode="auto">
            <a:xfrm>
              <a:off x="10020269" y="2716902"/>
              <a:ext cx="650418" cy="560388"/>
              <a:chOff x="2996" y="3475"/>
              <a:chExt cx="708" cy="610"/>
            </a:xfrm>
          </p:grpSpPr>
          <p:sp>
            <p:nvSpPr>
              <p:cNvPr id="270" name="Freeform 35">
                <a:extLst>
                  <a:ext uri="{FF2B5EF4-FFF2-40B4-BE49-F238E27FC236}">
                    <a16:creationId xmlns:a16="http://schemas.microsoft.com/office/drawing/2014/main" id="{C6DA327C-8EAC-4F63-AD6F-D3972EE4FCB2}"/>
                  </a:ext>
                </a:extLst>
              </p:cNvPr>
              <p:cNvSpPr>
                <a:spLocks/>
              </p:cNvSpPr>
              <p:nvPr/>
            </p:nvSpPr>
            <p:spPr bwMode="auto">
              <a:xfrm>
                <a:off x="2996" y="3951"/>
                <a:ext cx="513" cy="134"/>
              </a:xfrm>
              <a:custGeom>
                <a:avLst/>
                <a:gdLst>
                  <a:gd name="T0" fmla="*/ 213 w 245"/>
                  <a:gd name="T1" fmla="*/ 64 h 64"/>
                  <a:gd name="T2" fmla="*/ 32 w 245"/>
                  <a:gd name="T3" fmla="*/ 64 h 64"/>
                  <a:gd name="T4" fmla="*/ 0 w 245"/>
                  <a:gd name="T5" fmla="*/ 32 h 64"/>
                  <a:gd name="T6" fmla="*/ 32 w 245"/>
                  <a:gd name="T7" fmla="*/ 0 h 64"/>
                  <a:gd name="T8" fmla="*/ 213 w 245"/>
                  <a:gd name="T9" fmla="*/ 0 h 64"/>
                  <a:gd name="T10" fmla="*/ 245 w 245"/>
                  <a:gd name="T11" fmla="*/ 32 h 64"/>
                  <a:gd name="T12" fmla="*/ 213 w 24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245" h="64">
                    <a:moveTo>
                      <a:pt x="213" y="64"/>
                    </a:moveTo>
                    <a:cubicBezTo>
                      <a:pt x="32" y="64"/>
                      <a:pt x="32" y="64"/>
                      <a:pt x="32" y="64"/>
                    </a:cubicBezTo>
                    <a:cubicBezTo>
                      <a:pt x="14" y="64"/>
                      <a:pt x="0" y="50"/>
                      <a:pt x="0" y="32"/>
                    </a:cubicBezTo>
                    <a:cubicBezTo>
                      <a:pt x="0" y="14"/>
                      <a:pt x="14" y="0"/>
                      <a:pt x="32" y="0"/>
                    </a:cubicBezTo>
                    <a:cubicBezTo>
                      <a:pt x="213" y="0"/>
                      <a:pt x="213" y="0"/>
                      <a:pt x="213" y="0"/>
                    </a:cubicBezTo>
                    <a:cubicBezTo>
                      <a:pt x="230" y="0"/>
                      <a:pt x="245" y="14"/>
                      <a:pt x="245" y="32"/>
                    </a:cubicBezTo>
                    <a:cubicBezTo>
                      <a:pt x="245" y="50"/>
                      <a:pt x="230" y="64"/>
                      <a:pt x="213" y="64"/>
                    </a:cubicBezTo>
                  </a:path>
                </a:pathLst>
              </a:custGeom>
              <a:solidFill>
                <a:srgbClr val="5353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1" name="Oval 36">
                <a:extLst>
                  <a:ext uri="{FF2B5EF4-FFF2-40B4-BE49-F238E27FC236}">
                    <a16:creationId xmlns:a16="http://schemas.microsoft.com/office/drawing/2014/main" id="{92AD6E64-9A75-41E6-A039-56EC72FF81BB}"/>
                  </a:ext>
                </a:extLst>
              </p:cNvPr>
              <p:cNvSpPr>
                <a:spLocks noChangeArrowheads="1"/>
              </p:cNvSpPr>
              <p:nvPr/>
            </p:nvSpPr>
            <p:spPr bwMode="auto">
              <a:xfrm>
                <a:off x="3044" y="3987"/>
                <a:ext cx="61" cy="62"/>
              </a:xfrm>
              <a:prstGeom prst="ellipse">
                <a:avLst/>
              </a:prstGeom>
              <a:solidFill>
                <a:srgbClr val="A2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2" name="Oval 37">
                <a:extLst>
                  <a:ext uri="{FF2B5EF4-FFF2-40B4-BE49-F238E27FC236}">
                    <a16:creationId xmlns:a16="http://schemas.microsoft.com/office/drawing/2014/main" id="{4B59CEFE-1C42-4FBF-AF3D-1920C48FCD21}"/>
                  </a:ext>
                </a:extLst>
              </p:cNvPr>
              <p:cNvSpPr>
                <a:spLocks noChangeArrowheads="1"/>
              </p:cNvSpPr>
              <p:nvPr/>
            </p:nvSpPr>
            <p:spPr bwMode="auto">
              <a:xfrm>
                <a:off x="3398" y="3987"/>
                <a:ext cx="61" cy="62"/>
              </a:xfrm>
              <a:prstGeom prst="ellipse">
                <a:avLst/>
              </a:prstGeom>
              <a:solidFill>
                <a:srgbClr val="A2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3" name="Freeform 38">
                <a:extLst>
                  <a:ext uri="{FF2B5EF4-FFF2-40B4-BE49-F238E27FC236}">
                    <a16:creationId xmlns:a16="http://schemas.microsoft.com/office/drawing/2014/main" id="{F4746003-702E-48BF-81F2-4D8C942168A3}"/>
                  </a:ext>
                </a:extLst>
              </p:cNvPr>
              <p:cNvSpPr>
                <a:spLocks/>
              </p:cNvSpPr>
              <p:nvPr/>
            </p:nvSpPr>
            <p:spPr bwMode="auto">
              <a:xfrm>
                <a:off x="3595" y="3475"/>
                <a:ext cx="109" cy="415"/>
              </a:xfrm>
              <a:custGeom>
                <a:avLst/>
                <a:gdLst>
                  <a:gd name="T0" fmla="*/ 36 w 109"/>
                  <a:gd name="T1" fmla="*/ 0 h 415"/>
                  <a:gd name="T2" fmla="*/ 61 w 109"/>
                  <a:gd name="T3" fmla="*/ 0 h 415"/>
                  <a:gd name="T4" fmla="*/ 109 w 109"/>
                  <a:gd name="T5" fmla="*/ 147 h 415"/>
                  <a:gd name="T6" fmla="*/ 84 w 109"/>
                  <a:gd name="T7" fmla="*/ 415 h 415"/>
                  <a:gd name="T8" fmla="*/ 36 w 109"/>
                  <a:gd name="T9" fmla="*/ 415 h 415"/>
                  <a:gd name="T10" fmla="*/ 0 w 109"/>
                  <a:gd name="T11" fmla="*/ 84 h 415"/>
                  <a:gd name="T12" fmla="*/ 36 w 109"/>
                  <a:gd name="T13" fmla="*/ 0 h 415"/>
                </a:gdLst>
                <a:ahLst/>
                <a:cxnLst>
                  <a:cxn ang="0">
                    <a:pos x="T0" y="T1"/>
                  </a:cxn>
                  <a:cxn ang="0">
                    <a:pos x="T2" y="T3"/>
                  </a:cxn>
                  <a:cxn ang="0">
                    <a:pos x="T4" y="T5"/>
                  </a:cxn>
                  <a:cxn ang="0">
                    <a:pos x="T6" y="T7"/>
                  </a:cxn>
                  <a:cxn ang="0">
                    <a:pos x="T8" y="T9"/>
                  </a:cxn>
                  <a:cxn ang="0">
                    <a:pos x="T10" y="T11"/>
                  </a:cxn>
                  <a:cxn ang="0">
                    <a:pos x="T12" y="T13"/>
                  </a:cxn>
                </a:cxnLst>
                <a:rect l="0" t="0" r="r" b="b"/>
                <a:pathLst>
                  <a:path w="109" h="415">
                    <a:moveTo>
                      <a:pt x="36" y="0"/>
                    </a:moveTo>
                    <a:lnTo>
                      <a:pt x="61" y="0"/>
                    </a:lnTo>
                    <a:lnTo>
                      <a:pt x="109" y="147"/>
                    </a:lnTo>
                    <a:lnTo>
                      <a:pt x="84" y="415"/>
                    </a:lnTo>
                    <a:lnTo>
                      <a:pt x="36" y="415"/>
                    </a:lnTo>
                    <a:lnTo>
                      <a:pt x="0" y="84"/>
                    </a:lnTo>
                    <a:lnTo>
                      <a:pt x="36" y="0"/>
                    </a:lnTo>
                    <a:close/>
                  </a:path>
                </a:pathLst>
              </a:custGeom>
              <a:solidFill>
                <a:srgbClr val="FEC2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4" name="Rectangle 39">
                <a:extLst>
                  <a:ext uri="{FF2B5EF4-FFF2-40B4-BE49-F238E27FC236}">
                    <a16:creationId xmlns:a16="http://schemas.microsoft.com/office/drawing/2014/main" id="{D612F064-07A6-4BE5-B688-0255532E9D20}"/>
                  </a:ext>
                </a:extLst>
              </p:cNvPr>
              <p:cNvSpPr>
                <a:spLocks noChangeArrowheads="1"/>
              </p:cNvSpPr>
              <p:nvPr/>
            </p:nvSpPr>
            <p:spPr bwMode="auto">
              <a:xfrm>
                <a:off x="3618" y="3890"/>
                <a:ext cx="73" cy="48"/>
              </a:xfrm>
              <a:prstGeom prst="rect">
                <a:avLst/>
              </a:prstGeom>
              <a:solidFill>
                <a:srgbClr val="BC8D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5" name="Freeform 40">
                <a:extLst>
                  <a:ext uri="{FF2B5EF4-FFF2-40B4-BE49-F238E27FC236}">
                    <a16:creationId xmlns:a16="http://schemas.microsoft.com/office/drawing/2014/main" id="{6F9D7E91-010E-4E87-9C9A-CB9F0DFB83B3}"/>
                  </a:ext>
                </a:extLst>
              </p:cNvPr>
              <p:cNvSpPr>
                <a:spLocks/>
              </p:cNvSpPr>
              <p:nvPr/>
            </p:nvSpPr>
            <p:spPr bwMode="auto">
              <a:xfrm>
                <a:off x="3557" y="3938"/>
                <a:ext cx="145" cy="147"/>
              </a:xfrm>
              <a:custGeom>
                <a:avLst/>
                <a:gdLst>
                  <a:gd name="T0" fmla="*/ 33 w 69"/>
                  <a:gd name="T1" fmla="*/ 70 h 70"/>
                  <a:gd name="T2" fmla="*/ 0 w 69"/>
                  <a:gd name="T3" fmla="*/ 70 h 70"/>
                  <a:gd name="T4" fmla="*/ 35 w 69"/>
                  <a:gd name="T5" fmla="*/ 0 h 70"/>
                  <a:gd name="T6" fmla="*/ 58 w 69"/>
                  <a:gd name="T7" fmla="*/ 0 h 70"/>
                  <a:gd name="T8" fmla="*/ 66 w 69"/>
                  <a:gd name="T9" fmla="*/ 24 h 70"/>
                  <a:gd name="T10" fmla="*/ 66 w 69"/>
                  <a:gd name="T11" fmla="*/ 46 h 70"/>
                  <a:gd name="T12" fmla="*/ 66 w 69"/>
                  <a:gd name="T13" fmla="*/ 46 h 70"/>
                  <a:gd name="T14" fmla="*/ 33 w 69"/>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0">
                    <a:moveTo>
                      <a:pt x="33" y="70"/>
                    </a:moveTo>
                    <a:cubicBezTo>
                      <a:pt x="0" y="70"/>
                      <a:pt x="0" y="70"/>
                      <a:pt x="0" y="70"/>
                    </a:cubicBezTo>
                    <a:cubicBezTo>
                      <a:pt x="35" y="0"/>
                      <a:pt x="35" y="0"/>
                      <a:pt x="35" y="0"/>
                    </a:cubicBezTo>
                    <a:cubicBezTo>
                      <a:pt x="58" y="0"/>
                      <a:pt x="58" y="0"/>
                      <a:pt x="58" y="0"/>
                    </a:cubicBezTo>
                    <a:cubicBezTo>
                      <a:pt x="66" y="24"/>
                      <a:pt x="66" y="24"/>
                      <a:pt x="66" y="24"/>
                    </a:cubicBezTo>
                    <a:cubicBezTo>
                      <a:pt x="69" y="31"/>
                      <a:pt x="69" y="39"/>
                      <a:pt x="66" y="46"/>
                    </a:cubicBezTo>
                    <a:cubicBezTo>
                      <a:pt x="66" y="46"/>
                      <a:pt x="66" y="46"/>
                      <a:pt x="66" y="46"/>
                    </a:cubicBezTo>
                    <a:cubicBezTo>
                      <a:pt x="62" y="60"/>
                      <a:pt x="48" y="70"/>
                      <a:pt x="33" y="70"/>
                    </a:cubicBezTo>
                  </a:path>
                </a:pathLst>
              </a:custGeom>
              <a:solidFill>
                <a:srgbClr val="FEC2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6" name="Freeform 41">
                <a:extLst>
                  <a:ext uri="{FF2B5EF4-FFF2-40B4-BE49-F238E27FC236}">
                    <a16:creationId xmlns:a16="http://schemas.microsoft.com/office/drawing/2014/main" id="{6C7C748A-39B4-4145-84A9-41F29388F406}"/>
                  </a:ext>
                </a:extLst>
              </p:cNvPr>
              <p:cNvSpPr>
                <a:spLocks/>
              </p:cNvSpPr>
              <p:nvPr/>
            </p:nvSpPr>
            <p:spPr bwMode="auto">
              <a:xfrm>
                <a:off x="3191" y="3536"/>
                <a:ext cx="415" cy="159"/>
              </a:xfrm>
              <a:custGeom>
                <a:avLst/>
                <a:gdLst>
                  <a:gd name="T0" fmla="*/ 415 w 415"/>
                  <a:gd name="T1" fmla="*/ 0 h 159"/>
                  <a:gd name="T2" fmla="*/ 159 w 415"/>
                  <a:gd name="T3" fmla="*/ 0 h 159"/>
                  <a:gd name="T4" fmla="*/ 0 w 415"/>
                  <a:gd name="T5" fmla="*/ 159 h 159"/>
                  <a:gd name="T6" fmla="*/ 102 w 415"/>
                  <a:gd name="T7" fmla="*/ 159 h 159"/>
                  <a:gd name="T8" fmla="*/ 184 w 415"/>
                  <a:gd name="T9" fmla="*/ 73 h 159"/>
                  <a:gd name="T10" fmla="*/ 408 w 415"/>
                  <a:gd name="T11" fmla="*/ 63 h 159"/>
                  <a:gd name="T12" fmla="*/ 404 w 415"/>
                  <a:gd name="T13" fmla="*/ 23 h 159"/>
                  <a:gd name="T14" fmla="*/ 415 w 415"/>
                  <a:gd name="T15" fmla="*/ 0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59">
                    <a:moveTo>
                      <a:pt x="415" y="0"/>
                    </a:moveTo>
                    <a:lnTo>
                      <a:pt x="159" y="0"/>
                    </a:lnTo>
                    <a:lnTo>
                      <a:pt x="0" y="159"/>
                    </a:lnTo>
                    <a:lnTo>
                      <a:pt x="102" y="159"/>
                    </a:lnTo>
                    <a:lnTo>
                      <a:pt x="184" y="73"/>
                    </a:lnTo>
                    <a:lnTo>
                      <a:pt x="408" y="63"/>
                    </a:lnTo>
                    <a:lnTo>
                      <a:pt x="404" y="23"/>
                    </a:lnTo>
                    <a:lnTo>
                      <a:pt x="415" y="0"/>
                    </a:lnTo>
                    <a:close/>
                  </a:path>
                </a:pathLst>
              </a:custGeom>
              <a:solidFill>
                <a:srgbClr val="BC8D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7" name="Freeform 42">
                <a:extLst>
                  <a:ext uri="{FF2B5EF4-FFF2-40B4-BE49-F238E27FC236}">
                    <a16:creationId xmlns:a16="http://schemas.microsoft.com/office/drawing/2014/main" id="{517CCA6C-A9BC-4A72-BBB4-9811A53EFC85}"/>
                  </a:ext>
                </a:extLst>
              </p:cNvPr>
              <p:cNvSpPr>
                <a:spLocks/>
              </p:cNvSpPr>
              <p:nvPr/>
            </p:nvSpPr>
            <p:spPr bwMode="auto">
              <a:xfrm>
                <a:off x="3082" y="3987"/>
                <a:ext cx="341" cy="62"/>
              </a:xfrm>
              <a:custGeom>
                <a:avLst/>
                <a:gdLst>
                  <a:gd name="T0" fmla="*/ 151 w 163"/>
                  <a:gd name="T1" fmla="*/ 15 h 30"/>
                  <a:gd name="T2" fmla="*/ 163 w 163"/>
                  <a:gd name="T3" fmla="*/ 1 h 30"/>
                  <a:gd name="T4" fmla="*/ 163 w 163"/>
                  <a:gd name="T5" fmla="*/ 0 h 30"/>
                  <a:gd name="T6" fmla="*/ 81 w 163"/>
                  <a:gd name="T7" fmla="*/ 0 h 30"/>
                  <a:gd name="T8" fmla="*/ 0 w 163"/>
                  <a:gd name="T9" fmla="*/ 0 h 30"/>
                  <a:gd name="T10" fmla="*/ 0 w 163"/>
                  <a:gd name="T11" fmla="*/ 1 h 30"/>
                  <a:gd name="T12" fmla="*/ 11 w 163"/>
                  <a:gd name="T13" fmla="*/ 15 h 30"/>
                  <a:gd name="T14" fmla="*/ 0 w 163"/>
                  <a:gd name="T15" fmla="*/ 29 h 30"/>
                  <a:gd name="T16" fmla="*/ 0 w 163"/>
                  <a:gd name="T17" fmla="*/ 30 h 30"/>
                  <a:gd name="T18" fmla="*/ 81 w 163"/>
                  <a:gd name="T19" fmla="*/ 30 h 30"/>
                  <a:gd name="T20" fmla="*/ 163 w 163"/>
                  <a:gd name="T21" fmla="*/ 30 h 30"/>
                  <a:gd name="T22" fmla="*/ 163 w 163"/>
                  <a:gd name="T23" fmla="*/ 29 h 30"/>
                  <a:gd name="T24" fmla="*/ 151 w 163"/>
                  <a:gd name="T25"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3" h="30">
                    <a:moveTo>
                      <a:pt x="151" y="15"/>
                    </a:moveTo>
                    <a:cubicBezTo>
                      <a:pt x="151" y="8"/>
                      <a:pt x="156" y="2"/>
                      <a:pt x="163" y="1"/>
                    </a:cubicBezTo>
                    <a:cubicBezTo>
                      <a:pt x="163" y="0"/>
                      <a:pt x="163" y="0"/>
                      <a:pt x="163" y="0"/>
                    </a:cubicBezTo>
                    <a:cubicBezTo>
                      <a:pt x="81" y="0"/>
                      <a:pt x="81" y="0"/>
                      <a:pt x="81" y="0"/>
                    </a:cubicBezTo>
                    <a:cubicBezTo>
                      <a:pt x="0" y="0"/>
                      <a:pt x="0" y="0"/>
                      <a:pt x="0" y="0"/>
                    </a:cubicBezTo>
                    <a:cubicBezTo>
                      <a:pt x="0" y="1"/>
                      <a:pt x="0" y="1"/>
                      <a:pt x="0" y="1"/>
                    </a:cubicBezTo>
                    <a:cubicBezTo>
                      <a:pt x="6" y="2"/>
                      <a:pt x="11" y="8"/>
                      <a:pt x="11" y="15"/>
                    </a:cubicBezTo>
                    <a:cubicBezTo>
                      <a:pt x="11" y="22"/>
                      <a:pt x="6" y="28"/>
                      <a:pt x="0" y="29"/>
                    </a:cubicBezTo>
                    <a:cubicBezTo>
                      <a:pt x="0" y="30"/>
                      <a:pt x="0" y="30"/>
                      <a:pt x="0" y="30"/>
                    </a:cubicBezTo>
                    <a:cubicBezTo>
                      <a:pt x="81" y="30"/>
                      <a:pt x="81" y="30"/>
                      <a:pt x="81" y="30"/>
                    </a:cubicBezTo>
                    <a:cubicBezTo>
                      <a:pt x="163" y="30"/>
                      <a:pt x="163" y="30"/>
                      <a:pt x="163" y="30"/>
                    </a:cubicBezTo>
                    <a:cubicBezTo>
                      <a:pt x="163" y="29"/>
                      <a:pt x="163" y="29"/>
                      <a:pt x="163" y="29"/>
                    </a:cubicBezTo>
                    <a:cubicBezTo>
                      <a:pt x="156" y="28"/>
                      <a:pt x="151" y="22"/>
                      <a:pt x="151" y="15"/>
                    </a:cubicBezTo>
                  </a:path>
                </a:pathLst>
              </a:custGeom>
              <a:solidFill>
                <a:srgbClr val="CBC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8" name="Rectangle 43">
                <a:extLst>
                  <a:ext uri="{FF2B5EF4-FFF2-40B4-BE49-F238E27FC236}">
                    <a16:creationId xmlns:a16="http://schemas.microsoft.com/office/drawing/2014/main" id="{C864405E-FB48-4293-866A-1839AD2E672C}"/>
                  </a:ext>
                </a:extLst>
              </p:cNvPr>
              <p:cNvSpPr>
                <a:spLocks noChangeArrowheads="1"/>
              </p:cNvSpPr>
              <p:nvPr/>
            </p:nvSpPr>
            <p:spPr bwMode="auto">
              <a:xfrm>
                <a:off x="3191" y="3913"/>
                <a:ext cx="121" cy="38"/>
              </a:xfrm>
              <a:prstGeom prst="rect">
                <a:avLst/>
              </a:prstGeom>
              <a:solidFill>
                <a:srgbClr val="BC8D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79" name="Freeform 44">
                <a:extLst>
                  <a:ext uri="{FF2B5EF4-FFF2-40B4-BE49-F238E27FC236}">
                    <a16:creationId xmlns:a16="http://schemas.microsoft.com/office/drawing/2014/main" id="{D8EB1AA1-8AD1-449A-8D95-63935C8F6E7E}"/>
                  </a:ext>
                </a:extLst>
              </p:cNvPr>
              <p:cNvSpPr>
                <a:spLocks/>
              </p:cNvSpPr>
              <p:nvPr/>
            </p:nvSpPr>
            <p:spPr bwMode="auto">
              <a:xfrm>
                <a:off x="2996" y="3695"/>
                <a:ext cx="367" cy="218"/>
              </a:xfrm>
              <a:custGeom>
                <a:avLst/>
                <a:gdLst>
                  <a:gd name="T0" fmla="*/ 82 w 175"/>
                  <a:gd name="T1" fmla="*/ 11 h 104"/>
                  <a:gd name="T2" fmla="*/ 82 w 175"/>
                  <a:gd name="T3" fmla="*/ 58 h 104"/>
                  <a:gd name="T4" fmla="*/ 18 w 175"/>
                  <a:gd name="T5" fmla="*/ 58 h 104"/>
                  <a:gd name="T6" fmla="*/ 0 w 175"/>
                  <a:gd name="T7" fmla="*/ 76 h 104"/>
                  <a:gd name="T8" fmla="*/ 0 w 175"/>
                  <a:gd name="T9" fmla="*/ 104 h 104"/>
                  <a:gd name="T10" fmla="*/ 82 w 175"/>
                  <a:gd name="T11" fmla="*/ 104 h 104"/>
                  <a:gd name="T12" fmla="*/ 175 w 175"/>
                  <a:gd name="T13" fmla="*/ 104 h 104"/>
                  <a:gd name="T14" fmla="*/ 175 w 175"/>
                  <a:gd name="T15" fmla="*/ 36 h 104"/>
                  <a:gd name="T16" fmla="*/ 172 w 175"/>
                  <a:gd name="T17" fmla="*/ 22 h 104"/>
                  <a:gd name="T18" fmla="*/ 139 w 175"/>
                  <a:gd name="T19" fmla="*/ 0 h 104"/>
                  <a:gd name="T20" fmla="*/ 93 w 175"/>
                  <a:gd name="T21" fmla="*/ 0 h 104"/>
                  <a:gd name="T22" fmla="*/ 82 w 175"/>
                  <a:gd name="T23" fmla="*/ 1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04">
                    <a:moveTo>
                      <a:pt x="82" y="11"/>
                    </a:moveTo>
                    <a:cubicBezTo>
                      <a:pt x="82" y="58"/>
                      <a:pt x="82" y="58"/>
                      <a:pt x="82" y="58"/>
                    </a:cubicBezTo>
                    <a:cubicBezTo>
                      <a:pt x="18" y="58"/>
                      <a:pt x="18" y="58"/>
                      <a:pt x="18" y="58"/>
                    </a:cubicBezTo>
                    <a:cubicBezTo>
                      <a:pt x="8" y="58"/>
                      <a:pt x="0" y="66"/>
                      <a:pt x="0" y="76"/>
                    </a:cubicBezTo>
                    <a:cubicBezTo>
                      <a:pt x="0" y="104"/>
                      <a:pt x="0" y="104"/>
                      <a:pt x="0" y="104"/>
                    </a:cubicBezTo>
                    <a:cubicBezTo>
                      <a:pt x="82" y="104"/>
                      <a:pt x="82" y="104"/>
                      <a:pt x="82" y="104"/>
                    </a:cubicBezTo>
                    <a:cubicBezTo>
                      <a:pt x="175" y="104"/>
                      <a:pt x="175" y="104"/>
                      <a:pt x="175" y="104"/>
                    </a:cubicBezTo>
                    <a:cubicBezTo>
                      <a:pt x="175" y="36"/>
                      <a:pt x="175" y="36"/>
                      <a:pt x="175" y="36"/>
                    </a:cubicBezTo>
                    <a:cubicBezTo>
                      <a:pt x="175" y="31"/>
                      <a:pt x="174" y="26"/>
                      <a:pt x="172" y="22"/>
                    </a:cubicBezTo>
                    <a:cubicBezTo>
                      <a:pt x="167" y="9"/>
                      <a:pt x="153" y="0"/>
                      <a:pt x="139" y="0"/>
                    </a:cubicBezTo>
                    <a:cubicBezTo>
                      <a:pt x="93" y="0"/>
                      <a:pt x="93" y="0"/>
                      <a:pt x="93" y="0"/>
                    </a:cubicBezTo>
                    <a:cubicBezTo>
                      <a:pt x="87" y="0"/>
                      <a:pt x="82" y="5"/>
                      <a:pt x="82" y="11"/>
                    </a:cubicBezTo>
                  </a:path>
                </a:pathLst>
              </a:custGeom>
              <a:solidFill>
                <a:srgbClr val="FEC2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0" name="Freeform 45">
                <a:extLst>
                  <a:ext uri="{FF2B5EF4-FFF2-40B4-BE49-F238E27FC236}">
                    <a16:creationId xmlns:a16="http://schemas.microsoft.com/office/drawing/2014/main" id="{D4BABB27-F73A-42A3-8306-F9DF15655AF4}"/>
                  </a:ext>
                </a:extLst>
              </p:cNvPr>
              <p:cNvSpPr>
                <a:spLocks/>
              </p:cNvSpPr>
              <p:nvPr/>
            </p:nvSpPr>
            <p:spPr bwMode="auto">
              <a:xfrm>
                <a:off x="2996" y="3817"/>
                <a:ext cx="98" cy="48"/>
              </a:xfrm>
              <a:custGeom>
                <a:avLst/>
                <a:gdLst>
                  <a:gd name="T0" fmla="*/ 18 w 47"/>
                  <a:gd name="T1" fmla="*/ 0 h 23"/>
                  <a:gd name="T2" fmla="*/ 0 w 47"/>
                  <a:gd name="T3" fmla="*/ 18 h 23"/>
                  <a:gd name="T4" fmla="*/ 0 w 47"/>
                  <a:gd name="T5" fmla="*/ 23 h 23"/>
                  <a:gd name="T6" fmla="*/ 29 w 47"/>
                  <a:gd name="T7" fmla="*/ 23 h 23"/>
                  <a:gd name="T8" fmla="*/ 47 w 47"/>
                  <a:gd name="T9" fmla="*/ 5 h 23"/>
                  <a:gd name="T10" fmla="*/ 47 w 47"/>
                  <a:gd name="T11" fmla="*/ 0 h 23"/>
                  <a:gd name="T12" fmla="*/ 18 w 47"/>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47" h="23">
                    <a:moveTo>
                      <a:pt x="18" y="0"/>
                    </a:moveTo>
                    <a:cubicBezTo>
                      <a:pt x="8" y="0"/>
                      <a:pt x="0" y="8"/>
                      <a:pt x="0" y="18"/>
                    </a:cubicBezTo>
                    <a:cubicBezTo>
                      <a:pt x="0" y="23"/>
                      <a:pt x="0" y="23"/>
                      <a:pt x="0" y="23"/>
                    </a:cubicBezTo>
                    <a:cubicBezTo>
                      <a:pt x="29" y="23"/>
                      <a:pt x="29" y="23"/>
                      <a:pt x="29" y="23"/>
                    </a:cubicBezTo>
                    <a:cubicBezTo>
                      <a:pt x="39" y="23"/>
                      <a:pt x="47" y="15"/>
                      <a:pt x="47" y="5"/>
                    </a:cubicBezTo>
                    <a:cubicBezTo>
                      <a:pt x="47" y="0"/>
                      <a:pt x="47" y="0"/>
                      <a:pt x="47" y="0"/>
                    </a:cubicBezTo>
                    <a:lnTo>
                      <a:pt x="18" y="0"/>
                    </a:lnTo>
                    <a:close/>
                  </a:path>
                </a:pathLst>
              </a:custGeom>
              <a:solidFill>
                <a:srgbClr val="BC8D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1" name="Freeform 46">
                <a:extLst>
                  <a:ext uri="{FF2B5EF4-FFF2-40B4-BE49-F238E27FC236}">
                    <a16:creationId xmlns:a16="http://schemas.microsoft.com/office/drawing/2014/main" id="{6E82F941-E6B4-4982-8BEA-3E9A8C96DA21}"/>
                  </a:ext>
                </a:extLst>
              </p:cNvPr>
              <p:cNvSpPr>
                <a:spLocks/>
              </p:cNvSpPr>
              <p:nvPr/>
            </p:nvSpPr>
            <p:spPr bwMode="auto">
              <a:xfrm>
                <a:off x="3229" y="3695"/>
                <a:ext cx="134" cy="170"/>
              </a:xfrm>
              <a:custGeom>
                <a:avLst/>
                <a:gdLst>
                  <a:gd name="T0" fmla="*/ 27 w 64"/>
                  <a:gd name="T1" fmla="*/ 0 h 81"/>
                  <a:gd name="T2" fmla="*/ 0 w 64"/>
                  <a:gd name="T3" fmla="*/ 0 h 81"/>
                  <a:gd name="T4" fmla="*/ 0 w 64"/>
                  <a:gd name="T5" fmla="*/ 41 h 81"/>
                  <a:gd name="T6" fmla="*/ 15 w 64"/>
                  <a:gd name="T7" fmla="*/ 63 h 81"/>
                  <a:gd name="T8" fmla="*/ 64 w 64"/>
                  <a:gd name="T9" fmla="*/ 81 h 81"/>
                  <a:gd name="T10" fmla="*/ 64 w 64"/>
                  <a:gd name="T11" fmla="*/ 36 h 81"/>
                  <a:gd name="T12" fmla="*/ 48 w 64"/>
                  <a:gd name="T13" fmla="*/ 6 h 81"/>
                  <a:gd name="T14" fmla="*/ 27 w 64"/>
                  <a:gd name="T15" fmla="*/ 0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81">
                    <a:moveTo>
                      <a:pt x="27" y="0"/>
                    </a:moveTo>
                    <a:cubicBezTo>
                      <a:pt x="0" y="0"/>
                      <a:pt x="0" y="0"/>
                      <a:pt x="0" y="0"/>
                    </a:cubicBezTo>
                    <a:cubicBezTo>
                      <a:pt x="0" y="41"/>
                      <a:pt x="0" y="41"/>
                      <a:pt x="0" y="41"/>
                    </a:cubicBezTo>
                    <a:cubicBezTo>
                      <a:pt x="0" y="51"/>
                      <a:pt x="6" y="60"/>
                      <a:pt x="15" y="63"/>
                    </a:cubicBezTo>
                    <a:cubicBezTo>
                      <a:pt x="64" y="81"/>
                      <a:pt x="64" y="81"/>
                      <a:pt x="64" y="81"/>
                    </a:cubicBezTo>
                    <a:cubicBezTo>
                      <a:pt x="64" y="36"/>
                      <a:pt x="64" y="36"/>
                      <a:pt x="64" y="36"/>
                    </a:cubicBezTo>
                    <a:cubicBezTo>
                      <a:pt x="64" y="24"/>
                      <a:pt x="58" y="13"/>
                      <a:pt x="48" y="6"/>
                    </a:cubicBezTo>
                    <a:cubicBezTo>
                      <a:pt x="42" y="1"/>
                      <a:pt x="34" y="0"/>
                      <a:pt x="27" y="0"/>
                    </a:cubicBezTo>
                  </a:path>
                </a:pathLst>
              </a:custGeom>
              <a:solidFill>
                <a:srgbClr val="BC8D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grpSp>
      <p:grpSp>
        <p:nvGrpSpPr>
          <p:cNvPr id="282" name="Group 112">
            <a:extLst>
              <a:ext uri="{FF2B5EF4-FFF2-40B4-BE49-F238E27FC236}">
                <a16:creationId xmlns:a16="http://schemas.microsoft.com/office/drawing/2014/main" id="{7DCA469F-257C-4409-8389-7F75518D85F8}"/>
              </a:ext>
            </a:extLst>
          </p:cNvPr>
          <p:cNvGrpSpPr/>
          <p:nvPr/>
        </p:nvGrpSpPr>
        <p:grpSpPr>
          <a:xfrm>
            <a:off x="7045693" y="4562084"/>
            <a:ext cx="862134" cy="113189"/>
            <a:chOff x="2949862" y="2954791"/>
            <a:chExt cx="989647" cy="113189"/>
          </a:xfrm>
        </p:grpSpPr>
        <p:sp>
          <p:nvSpPr>
            <p:cNvPr id="283" name="Freeform 6">
              <a:extLst>
                <a:ext uri="{FF2B5EF4-FFF2-40B4-BE49-F238E27FC236}">
                  <a16:creationId xmlns:a16="http://schemas.microsoft.com/office/drawing/2014/main" id="{939854C8-6362-429C-A3B1-96746C9AB6EC}"/>
                </a:ext>
              </a:extLst>
            </p:cNvPr>
            <p:cNvSpPr>
              <a:spLocks/>
            </p:cNvSpPr>
            <p:nvPr/>
          </p:nvSpPr>
          <p:spPr bwMode="auto">
            <a:xfrm>
              <a:off x="294986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4" name="Freeform 6">
              <a:extLst>
                <a:ext uri="{FF2B5EF4-FFF2-40B4-BE49-F238E27FC236}">
                  <a16:creationId xmlns:a16="http://schemas.microsoft.com/office/drawing/2014/main" id="{85F61608-1313-4B6C-9B2E-122FB03145A8}"/>
                </a:ext>
              </a:extLst>
            </p:cNvPr>
            <p:cNvSpPr>
              <a:spLocks/>
            </p:cNvSpPr>
            <p:nvPr/>
          </p:nvSpPr>
          <p:spPr bwMode="auto">
            <a:xfrm>
              <a:off x="303567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5" name="Freeform 6">
              <a:extLst>
                <a:ext uri="{FF2B5EF4-FFF2-40B4-BE49-F238E27FC236}">
                  <a16:creationId xmlns:a16="http://schemas.microsoft.com/office/drawing/2014/main" id="{BDB11852-7FDD-448F-83BA-204B5D02D139}"/>
                </a:ext>
              </a:extLst>
            </p:cNvPr>
            <p:cNvSpPr>
              <a:spLocks/>
            </p:cNvSpPr>
            <p:nvPr/>
          </p:nvSpPr>
          <p:spPr bwMode="auto">
            <a:xfrm>
              <a:off x="312148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6" name="Freeform 6">
              <a:extLst>
                <a:ext uri="{FF2B5EF4-FFF2-40B4-BE49-F238E27FC236}">
                  <a16:creationId xmlns:a16="http://schemas.microsoft.com/office/drawing/2014/main" id="{DC4F8F88-31D8-4DED-8315-8CBFE2F02603}"/>
                </a:ext>
              </a:extLst>
            </p:cNvPr>
            <p:cNvSpPr>
              <a:spLocks/>
            </p:cNvSpPr>
            <p:nvPr/>
          </p:nvSpPr>
          <p:spPr bwMode="auto">
            <a:xfrm>
              <a:off x="320729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7" name="Freeform 6">
              <a:extLst>
                <a:ext uri="{FF2B5EF4-FFF2-40B4-BE49-F238E27FC236}">
                  <a16:creationId xmlns:a16="http://schemas.microsoft.com/office/drawing/2014/main" id="{A0D5FA42-1D8D-460F-A497-6BC997AC2D63}"/>
                </a:ext>
              </a:extLst>
            </p:cNvPr>
            <p:cNvSpPr>
              <a:spLocks/>
            </p:cNvSpPr>
            <p:nvPr/>
          </p:nvSpPr>
          <p:spPr bwMode="auto">
            <a:xfrm>
              <a:off x="329311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8" name="Freeform 6">
              <a:extLst>
                <a:ext uri="{FF2B5EF4-FFF2-40B4-BE49-F238E27FC236}">
                  <a16:creationId xmlns:a16="http://schemas.microsoft.com/office/drawing/2014/main" id="{1BB82A9E-65E5-48F8-B133-339DA0CBF1E2}"/>
                </a:ext>
              </a:extLst>
            </p:cNvPr>
            <p:cNvSpPr>
              <a:spLocks/>
            </p:cNvSpPr>
            <p:nvPr/>
          </p:nvSpPr>
          <p:spPr bwMode="auto">
            <a:xfrm>
              <a:off x="337892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89" name="Freeform 6">
              <a:extLst>
                <a:ext uri="{FF2B5EF4-FFF2-40B4-BE49-F238E27FC236}">
                  <a16:creationId xmlns:a16="http://schemas.microsoft.com/office/drawing/2014/main" id="{D4F3B95D-DF6A-49CE-972B-3A6FD5AC0A19}"/>
                </a:ext>
              </a:extLst>
            </p:cNvPr>
            <p:cNvSpPr>
              <a:spLocks/>
            </p:cNvSpPr>
            <p:nvPr/>
          </p:nvSpPr>
          <p:spPr bwMode="auto">
            <a:xfrm>
              <a:off x="346473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0" name="Freeform 6">
              <a:extLst>
                <a:ext uri="{FF2B5EF4-FFF2-40B4-BE49-F238E27FC236}">
                  <a16:creationId xmlns:a16="http://schemas.microsoft.com/office/drawing/2014/main" id="{78C58791-E6A7-4646-9B68-161416810042}"/>
                </a:ext>
              </a:extLst>
            </p:cNvPr>
            <p:cNvSpPr>
              <a:spLocks/>
            </p:cNvSpPr>
            <p:nvPr/>
          </p:nvSpPr>
          <p:spPr bwMode="auto">
            <a:xfrm>
              <a:off x="355054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1" name="Freeform 6">
              <a:extLst>
                <a:ext uri="{FF2B5EF4-FFF2-40B4-BE49-F238E27FC236}">
                  <a16:creationId xmlns:a16="http://schemas.microsoft.com/office/drawing/2014/main" id="{8D9CCBEC-6D77-4A99-8C65-A9A3E92C467E}"/>
                </a:ext>
              </a:extLst>
            </p:cNvPr>
            <p:cNvSpPr>
              <a:spLocks/>
            </p:cNvSpPr>
            <p:nvPr/>
          </p:nvSpPr>
          <p:spPr bwMode="auto">
            <a:xfrm>
              <a:off x="363635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2" name="Freeform 6">
              <a:extLst>
                <a:ext uri="{FF2B5EF4-FFF2-40B4-BE49-F238E27FC236}">
                  <a16:creationId xmlns:a16="http://schemas.microsoft.com/office/drawing/2014/main" id="{DE683253-1FBF-479D-98BD-61F13A8D8A22}"/>
                </a:ext>
              </a:extLst>
            </p:cNvPr>
            <p:cNvSpPr>
              <a:spLocks/>
            </p:cNvSpPr>
            <p:nvPr/>
          </p:nvSpPr>
          <p:spPr bwMode="auto">
            <a:xfrm>
              <a:off x="372217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3" name="Freeform 6">
              <a:extLst>
                <a:ext uri="{FF2B5EF4-FFF2-40B4-BE49-F238E27FC236}">
                  <a16:creationId xmlns:a16="http://schemas.microsoft.com/office/drawing/2014/main" id="{B5718AD9-A394-4A6A-AD4D-AC998BA7C577}"/>
                </a:ext>
              </a:extLst>
            </p:cNvPr>
            <p:cNvSpPr>
              <a:spLocks/>
            </p:cNvSpPr>
            <p:nvPr/>
          </p:nvSpPr>
          <p:spPr bwMode="auto">
            <a:xfrm>
              <a:off x="380798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4" name="Freeform 6">
              <a:extLst>
                <a:ext uri="{FF2B5EF4-FFF2-40B4-BE49-F238E27FC236}">
                  <a16:creationId xmlns:a16="http://schemas.microsoft.com/office/drawing/2014/main" id="{DA475E68-52A4-447B-B622-BFCD55317767}"/>
                </a:ext>
              </a:extLst>
            </p:cNvPr>
            <p:cNvSpPr>
              <a:spLocks/>
            </p:cNvSpPr>
            <p:nvPr/>
          </p:nvSpPr>
          <p:spPr bwMode="auto">
            <a:xfrm>
              <a:off x="389379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5B9BD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grpSp>
        <p:nvGrpSpPr>
          <p:cNvPr id="295" name="Group 112">
            <a:extLst>
              <a:ext uri="{FF2B5EF4-FFF2-40B4-BE49-F238E27FC236}">
                <a16:creationId xmlns:a16="http://schemas.microsoft.com/office/drawing/2014/main" id="{B703B2A5-07DF-42D1-8314-62A2EB5687EA}"/>
              </a:ext>
            </a:extLst>
          </p:cNvPr>
          <p:cNvGrpSpPr/>
          <p:nvPr/>
        </p:nvGrpSpPr>
        <p:grpSpPr>
          <a:xfrm>
            <a:off x="6910328" y="2523237"/>
            <a:ext cx="862134" cy="113189"/>
            <a:chOff x="2949862" y="2954791"/>
            <a:chExt cx="989647" cy="113189"/>
          </a:xfrm>
        </p:grpSpPr>
        <p:sp>
          <p:nvSpPr>
            <p:cNvPr id="296" name="Freeform 6">
              <a:extLst>
                <a:ext uri="{FF2B5EF4-FFF2-40B4-BE49-F238E27FC236}">
                  <a16:creationId xmlns:a16="http://schemas.microsoft.com/office/drawing/2014/main" id="{90C3EAB8-1DCA-40CC-9658-1EC7A3AD7713}"/>
                </a:ext>
              </a:extLst>
            </p:cNvPr>
            <p:cNvSpPr>
              <a:spLocks/>
            </p:cNvSpPr>
            <p:nvPr/>
          </p:nvSpPr>
          <p:spPr bwMode="auto">
            <a:xfrm>
              <a:off x="294986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7" name="Freeform 6">
              <a:extLst>
                <a:ext uri="{FF2B5EF4-FFF2-40B4-BE49-F238E27FC236}">
                  <a16:creationId xmlns:a16="http://schemas.microsoft.com/office/drawing/2014/main" id="{FAE6D9E7-E395-462E-9F4D-C3D5BC239E79}"/>
                </a:ext>
              </a:extLst>
            </p:cNvPr>
            <p:cNvSpPr>
              <a:spLocks/>
            </p:cNvSpPr>
            <p:nvPr/>
          </p:nvSpPr>
          <p:spPr bwMode="auto">
            <a:xfrm>
              <a:off x="303567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8" name="Freeform 6">
              <a:extLst>
                <a:ext uri="{FF2B5EF4-FFF2-40B4-BE49-F238E27FC236}">
                  <a16:creationId xmlns:a16="http://schemas.microsoft.com/office/drawing/2014/main" id="{7B061DE0-19EC-44BB-B2F6-024B7B37E067}"/>
                </a:ext>
              </a:extLst>
            </p:cNvPr>
            <p:cNvSpPr>
              <a:spLocks/>
            </p:cNvSpPr>
            <p:nvPr/>
          </p:nvSpPr>
          <p:spPr bwMode="auto">
            <a:xfrm>
              <a:off x="312148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299" name="Freeform 6">
              <a:extLst>
                <a:ext uri="{FF2B5EF4-FFF2-40B4-BE49-F238E27FC236}">
                  <a16:creationId xmlns:a16="http://schemas.microsoft.com/office/drawing/2014/main" id="{F86DE71E-EE61-4FB0-9F78-CFC8A75FDB70}"/>
                </a:ext>
              </a:extLst>
            </p:cNvPr>
            <p:cNvSpPr>
              <a:spLocks/>
            </p:cNvSpPr>
            <p:nvPr/>
          </p:nvSpPr>
          <p:spPr bwMode="auto">
            <a:xfrm>
              <a:off x="320729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0" name="Freeform 6">
              <a:extLst>
                <a:ext uri="{FF2B5EF4-FFF2-40B4-BE49-F238E27FC236}">
                  <a16:creationId xmlns:a16="http://schemas.microsoft.com/office/drawing/2014/main" id="{68241F1E-1800-407B-B5EE-AEBE9998B782}"/>
                </a:ext>
              </a:extLst>
            </p:cNvPr>
            <p:cNvSpPr>
              <a:spLocks/>
            </p:cNvSpPr>
            <p:nvPr/>
          </p:nvSpPr>
          <p:spPr bwMode="auto">
            <a:xfrm>
              <a:off x="329311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1" name="Freeform 6">
              <a:extLst>
                <a:ext uri="{FF2B5EF4-FFF2-40B4-BE49-F238E27FC236}">
                  <a16:creationId xmlns:a16="http://schemas.microsoft.com/office/drawing/2014/main" id="{08D37A81-1B2C-4CA9-AE61-70ADC15CA901}"/>
                </a:ext>
              </a:extLst>
            </p:cNvPr>
            <p:cNvSpPr>
              <a:spLocks/>
            </p:cNvSpPr>
            <p:nvPr/>
          </p:nvSpPr>
          <p:spPr bwMode="auto">
            <a:xfrm>
              <a:off x="337892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2" name="Freeform 6">
              <a:extLst>
                <a:ext uri="{FF2B5EF4-FFF2-40B4-BE49-F238E27FC236}">
                  <a16:creationId xmlns:a16="http://schemas.microsoft.com/office/drawing/2014/main" id="{988D94B2-492E-4FFA-9360-916077ADECA8}"/>
                </a:ext>
              </a:extLst>
            </p:cNvPr>
            <p:cNvSpPr>
              <a:spLocks/>
            </p:cNvSpPr>
            <p:nvPr/>
          </p:nvSpPr>
          <p:spPr bwMode="auto">
            <a:xfrm>
              <a:off x="346473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3" name="Freeform 6">
              <a:extLst>
                <a:ext uri="{FF2B5EF4-FFF2-40B4-BE49-F238E27FC236}">
                  <a16:creationId xmlns:a16="http://schemas.microsoft.com/office/drawing/2014/main" id="{66E2E926-F3F2-4FB6-86B8-92CA096F607E}"/>
                </a:ext>
              </a:extLst>
            </p:cNvPr>
            <p:cNvSpPr>
              <a:spLocks/>
            </p:cNvSpPr>
            <p:nvPr/>
          </p:nvSpPr>
          <p:spPr bwMode="auto">
            <a:xfrm>
              <a:off x="355054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4" name="Freeform 6">
              <a:extLst>
                <a:ext uri="{FF2B5EF4-FFF2-40B4-BE49-F238E27FC236}">
                  <a16:creationId xmlns:a16="http://schemas.microsoft.com/office/drawing/2014/main" id="{8F5BD2AB-27A5-484A-A55B-1B14FA9DDF77}"/>
                </a:ext>
              </a:extLst>
            </p:cNvPr>
            <p:cNvSpPr>
              <a:spLocks/>
            </p:cNvSpPr>
            <p:nvPr/>
          </p:nvSpPr>
          <p:spPr bwMode="auto">
            <a:xfrm>
              <a:off x="363635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5" name="Freeform 6">
              <a:extLst>
                <a:ext uri="{FF2B5EF4-FFF2-40B4-BE49-F238E27FC236}">
                  <a16:creationId xmlns:a16="http://schemas.microsoft.com/office/drawing/2014/main" id="{A66D5CDF-BBB4-4516-95E7-C70D864267DC}"/>
                </a:ext>
              </a:extLst>
            </p:cNvPr>
            <p:cNvSpPr>
              <a:spLocks/>
            </p:cNvSpPr>
            <p:nvPr/>
          </p:nvSpPr>
          <p:spPr bwMode="auto">
            <a:xfrm>
              <a:off x="372217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6" name="Freeform 6">
              <a:extLst>
                <a:ext uri="{FF2B5EF4-FFF2-40B4-BE49-F238E27FC236}">
                  <a16:creationId xmlns:a16="http://schemas.microsoft.com/office/drawing/2014/main" id="{7D62C04B-8DFF-4DF9-ACAD-E81F57FE09EF}"/>
                </a:ext>
              </a:extLst>
            </p:cNvPr>
            <p:cNvSpPr>
              <a:spLocks/>
            </p:cNvSpPr>
            <p:nvPr/>
          </p:nvSpPr>
          <p:spPr bwMode="auto">
            <a:xfrm>
              <a:off x="380798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07" name="Freeform 6">
              <a:extLst>
                <a:ext uri="{FF2B5EF4-FFF2-40B4-BE49-F238E27FC236}">
                  <a16:creationId xmlns:a16="http://schemas.microsoft.com/office/drawing/2014/main" id="{F32347EC-79C0-4660-91D6-99B46EC56B8B}"/>
                </a:ext>
              </a:extLst>
            </p:cNvPr>
            <p:cNvSpPr>
              <a:spLocks/>
            </p:cNvSpPr>
            <p:nvPr/>
          </p:nvSpPr>
          <p:spPr bwMode="auto">
            <a:xfrm>
              <a:off x="389379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grpSp>
        <p:nvGrpSpPr>
          <p:cNvPr id="308" name="Group 112">
            <a:extLst>
              <a:ext uri="{FF2B5EF4-FFF2-40B4-BE49-F238E27FC236}">
                <a16:creationId xmlns:a16="http://schemas.microsoft.com/office/drawing/2014/main" id="{E2C7E57E-9880-4DCF-82E2-CE85169DB452}"/>
              </a:ext>
            </a:extLst>
          </p:cNvPr>
          <p:cNvGrpSpPr/>
          <p:nvPr/>
        </p:nvGrpSpPr>
        <p:grpSpPr>
          <a:xfrm>
            <a:off x="8749979" y="2519114"/>
            <a:ext cx="862134" cy="113189"/>
            <a:chOff x="2949862" y="2954791"/>
            <a:chExt cx="989647" cy="113189"/>
          </a:xfrm>
        </p:grpSpPr>
        <p:sp>
          <p:nvSpPr>
            <p:cNvPr id="309" name="Freeform 6">
              <a:extLst>
                <a:ext uri="{FF2B5EF4-FFF2-40B4-BE49-F238E27FC236}">
                  <a16:creationId xmlns:a16="http://schemas.microsoft.com/office/drawing/2014/main" id="{A6F997A3-8D9C-4DD8-B65B-C7F90107AD69}"/>
                </a:ext>
              </a:extLst>
            </p:cNvPr>
            <p:cNvSpPr>
              <a:spLocks/>
            </p:cNvSpPr>
            <p:nvPr/>
          </p:nvSpPr>
          <p:spPr bwMode="auto">
            <a:xfrm>
              <a:off x="294986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0" name="Freeform 6">
              <a:extLst>
                <a:ext uri="{FF2B5EF4-FFF2-40B4-BE49-F238E27FC236}">
                  <a16:creationId xmlns:a16="http://schemas.microsoft.com/office/drawing/2014/main" id="{35BD3D72-C9DE-4A1A-88D2-91D5ACC5F5E3}"/>
                </a:ext>
              </a:extLst>
            </p:cNvPr>
            <p:cNvSpPr>
              <a:spLocks/>
            </p:cNvSpPr>
            <p:nvPr/>
          </p:nvSpPr>
          <p:spPr bwMode="auto">
            <a:xfrm>
              <a:off x="303567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1" name="Freeform 6">
              <a:extLst>
                <a:ext uri="{FF2B5EF4-FFF2-40B4-BE49-F238E27FC236}">
                  <a16:creationId xmlns:a16="http://schemas.microsoft.com/office/drawing/2014/main" id="{A857FF1E-8CD2-4FEF-B44A-FA230A32801E}"/>
                </a:ext>
              </a:extLst>
            </p:cNvPr>
            <p:cNvSpPr>
              <a:spLocks/>
            </p:cNvSpPr>
            <p:nvPr/>
          </p:nvSpPr>
          <p:spPr bwMode="auto">
            <a:xfrm>
              <a:off x="312148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2" name="Freeform 6">
              <a:extLst>
                <a:ext uri="{FF2B5EF4-FFF2-40B4-BE49-F238E27FC236}">
                  <a16:creationId xmlns:a16="http://schemas.microsoft.com/office/drawing/2014/main" id="{78F6D301-52EA-4712-9F1C-F7F477C9592E}"/>
                </a:ext>
              </a:extLst>
            </p:cNvPr>
            <p:cNvSpPr>
              <a:spLocks/>
            </p:cNvSpPr>
            <p:nvPr/>
          </p:nvSpPr>
          <p:spPr bwMode="auto">
            <a:xfrm>
              <a:off x="320729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3" name="Freeform 6">
              <a:extLst>
                <a:ext uri="{FF2B5EF4-FFF2-40B4-BE49-F238E27FC236}">
                  <a16:creationId xmlns:a16="http://schemas.microsoft.com/office/drawing/2014/main" id="{BF19754B-492D-4010-9444-43DFDE9A525F}"/>
                </a:ext>
              </a:extLst>
            </p:cNvPr>
            <p:cNvSpPr>
              <a:spLocks/>
            </p:cNvSpPr>
            <p:nvPr/>
          </p:nvSpPr>
          <p:spPr bwMode="auto">
            <a:xfrm>
              <a:off x="329311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4" name="Freeform 6">
              <a:extLst>
                <a:ext uri="{FF2B5EF4-FFF2-40B4-BE49-F238E27FC236}">
                  <a16:creationId xmlns:a16="http://schemas.microsoft.com/office/drawing/2014/main" id="{B06B50C3-5ED0-46B7-9D74-94DE6C3CE599}"/>
                </a:ext>
              </a:extLst>
            </p:cNvPr>
            <p:cNvSpPr>
              <a:spLocks/>
            </p:cNvSpPr>
            <p:nvPr/>
          </p:nvSpPr>
          <p:spPr bwMode="auto">
            <a:xfrm>
              <a:off x="337892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5" name="Freeform 6">
              <a:extLst>
                <a:ext uri="{FF2B5EF4-FFF2-40B4-BE49-F238E27FC236}">
                  <a16:creationId xmlns:a16="http://schemas.microsoft.com/office/drawing/2014/main" id="{B5D1B69D-D91F-4486-9A66-A67A2E1B116F}"/>
                </a:ext>
              </a:extLst>
            </p:cNvPr>
            <p:cNvSpPr>
              <a:spLocks/>
            </p:cNvSpPr>
            <p:nvPr/>
          </p:nvSpPr>
          <p:spPr bwMode="auto">
            <a:xfrm>
              <a:off x="3464734"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6" name="Freeform 6">
              <a:extLst>
                <a:ext uri="{FF2B5EF4-FFF2-40B4-BE49-F238E27FC236}">
                  <a16:creationId xmlns:a16="http://schemas.microsoft.com/office/drawing/2014/main" id="{4A6AB039-0A33-4C8C-9AA4-E8CEEF67EA77}"/>
                </a:ext>
              </a:extLst>
            </p:cNvPr>
            <p:cNvSpPr>
              <a:spLocks/>
            </p:cNvSpPr>
            <p:nvPr/>
          </p:nvSpPr>
          <p:spPr bwMode="auto">
            <a:xfrm>
              <a:off x="3550546"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7" name="Freeform 6">
              <a:extLst>
                <a:ext uri="{FF2B5EF4-FFF2-40B4-BE49-F238E27FC236}">
                  <a16:creationId xmlns:a16="http://schemas.microsoft.com/office/drawing/2014/main" id="{C7273C43-8B59-4833-905E-426C574B99E1}"/>
                </a:ext>
              </a:extLst>
            </p:cNvPr>
            <p:cNvSpPr>
              <a:spLocks/>
            </p:cNvSpPr>
            <p:nvPr/>
          </p:nvSpPr>
          <p:spPr bwMode="auto">
            <a:xfrm>
              <a:off x="3636358"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8" name="Freeform 6">
              <a:extLst>
                <a:ext uri="{FF2B5EF4-FFF2-40B4-BE49-F238E27FC236}">
                  <a16:creationId xmlns:a16="http://schemas.microsoft.com/office/drawing/2014/main" id="{A8F12ECA-6940-4D53-99E8-AA0DA7F55293}"/>
                </a:ext>
              </a:extLst>
            </p:cNvPr>
            <p:cNvSpPr>
              <a:spLocks/>
            </p:cNvSpPr>
            <p:nvPr/>
          </p:nvSpPr>
          <p:spPr bwMode="auto">
            <a:xfrm>
              <a:off x="372217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19" name="Freeform 6">
              <a:extLst>
                <a:ext uri="{FF2B5EF4-FFF2-40B4-BE49-F238E27FC236}">
                  <a16:creationId xmlns:a16="http://schemas.microsoft.com/office/drawing/2014/main" id="{9956F9BC-8D8E-401B-8338-E2545BC2854D}"/>
                </a:ext>
              </a:extLst>
            </p:cNvPr>
            <p:cNvSpPr>
              <a:spLocks/>
            </p:cNvSpPr>
            <p:nvPr/>
          </p:nvSpPr>
          <p:spPr bwMode="auto">
            <a:xfrm>
              <a:off x="3807982"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sp>
          <p:nvSpPr>
            <p:cNvPr id="320" name="Freeform 6">
              <a:extLst>
                <a:ext uri="{FF2B5EF4-FFF2-40B4-BE49-F238E27FC236}">
                  <a16:creationId xmlns:a16="http://schemas.microsoft.com/office/drawing/2014/main" id="{9C674CA6-0EB4-4455-B1FD-0360B650E647}"/>
                </a:ext>
              </a:extLst>
            </p:cNvPr>
            <p:cNvSpPr>
              <a:spLocks/>
            </p:cNvSpPr>
            <p:nvPr/>
          </p:nvSpPr>
          <p:spPr bwMode="auto">
            <a:xfrm>
              <a:off x="3893790" y="2954791"/>
              <a:ext cx="45719" cy="113189"/>
            </a:xfrm>
            <a:custGeom>
              <a:avLst/>
              <a:gdLst>
                <a:gd name="T0" fmla="*/ 0 w 928"/>
                <a:gd name="T1" fmla="*/ 0 h 1838"/>
                <a:gd name="T2" fmla="*/ 928 w 928"/>
                <a:gd name="T3" fmla="*/ 923 h 1838"/>
                <a:gd name="T4" fmla="*/ 8 w 928"/>
                <a:gd name="T5" fmla="*/ 1838 h 1838"/>
              </a:gdLst>
              <a:ahLst/>
              <a:cxnLst>
                <a:cxn ang="0">
                  <a:pos x="T0" y="T1"/>
                </a:cxn>
                <a:cxn ang="0">
                  <a:pos x="T2" y="T3"/>
                </a:cxn>
                <a:cxn ang="0">
                  <a:pos x="T4" y="T5"/>
                </a:cxn>
              </a:cxnLst>
              <a:rect l="0" t="0" r="r" b="b"/>
              <a:pathLst>
                <a:path w="928" h="1838">
                  <a:moveTo>
                    <a:pt x="0" y="0"/>
                  </a:moveTo>
                  <a:lnTo>
                    <a:pt x="928" y="923"/>
                  </a:lnTo>
                  <a:lnTo>
                    <a:pt x="8" y="1838"/>
                  </a:lnTo>
                </a:path>
              </a:pathLst>
            </a:custGeom>
            <a:noFill/>
            <a:ln w="25400" cap="rnd">
              <a:solidFill>
                <a:srgbClr val="A8CF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endParaRPr>
            </a:p>
          </p:txBody>
        </p:sp>
      </p:grpSp>
      <p:sp>
        <p:nvSpPr>
          <p:cNvPr id="321" name="TextBox 20">
            <a:extLst>
              <a:ext uri="{FF2B5EF4-FFF2-40B4-BE49-F238E27FC236}">
                <a16:creationId xmlns:a16="http://schemas.microsoft.com/office/drawing/2014/main" id="{7C156B10-33EF-436B-B94E-CB804C89277D}"/>
              </a:ext>
            </a:extLst>
          </p:cNvPr>
          <p:cNvSpPr txBox="1"/>
          <p:nvPr/>
        </p:nvSpPr>
        <p:spPr>
          <a:xfrm>
            <a:off x="7640417" y="2866447"/>
            <a:ext cx="1339438" cy="507831"/>
          </a:xfrm>
          <a:prstGeom prst="rect">
            <a:avLst/>
          </a:prstGeom>
          <a:no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5B9BD5"/>
                </a:solidFill>
                <a:effectLst/>
                <a:uLnTx/>
                <a:uFillTx/>
              </a:rPr>
              <a:t>Maître d’Ouvrage</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prstClr val="black"/>
                </a:solidFill>
                <a:effectLst/>
                <a:uLnTx/>
                <a:uFillTx/>
              </a:rPr>
              <a:t>Démarches préparation de travaux</a:t>
            </a:r>
            <a:endParaRPr kumimoji="0" lang="fr-FR" sz="1400" b="0" i="0" u="none" strike="noStrike" kern="0" cap="none" spc="0" normalizeH="0" baseline="0" noProof="0" dirty="0">
              <a:ln>
                <a:noFill/>
              </a:ln>
              <a:solidFill>
                <a:prstClr val="black"/>
              </a:solidFill>
              <a:effectLst/>
              <a:uLnTx/>
              <a:uFillTx/>
            </a:endParaRPr>
          </a:p>
        </p:txBody>
      </p:sp>
      <p:sp>
        <p:nvSpPr>
          <p:cNvPr id="163" name="Espace réservé du texte 3">
            <a:extLst>
              <a:ext uri="{FF2B5EF4-FFF2-40B4-BE49-F238E27FC236}">
                <a16:creationId xmlns:a16="http://schemas.microsoft.com/office/drawing/2014/main" id="{E03BE6FF-C71D-4514-B577-5F49418C9642}"/>
              </a:ext>
            </a:extLst>
          </p:cNvPr>
          <p:cNvSpPr>
            <a:spLocks noGrp="1"/>
          </p:cNvSpPr>
          <p:nvPr>
            <p:ph type="body" sz="quarter" idx="10"/>
          </p:nvPr>
        </p:nvSpPr>
        <p:spPr>
          <a:xfrm rot="16200000">
            <a:off x="-1410496" y="3395798"/>
            <a:ext cx="3807220" cy="304699"/>
          </a:xfrm>
        </p:spPr>
        <p:txBody>
          <a:bodyPr/>
          <a:lstStyle/>
          <a:p>
            <a:r>
              <a:rPr lang="fr-FR" dirty="0"/>
              <a:t>RÉGLEMENTATION AMIANTE</a:t>
            </a:r>
          </a:p>
        </p:txBody>
      </p:sp>
    </p:spTree>
    <p:extLst>
      <p:ext uri="{BB962C8B-B14F-4D97-AF65-F5344CB8AC3E}">
        <p14:creationId xmlns:p14="http://schemas.microsoft.com/office/powerpoint/2010/main" val="669277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64"/>
                                        </p:tgtEl>
                                        <p:attrNameLst>
                                          <p:attrName>style.visibility</p:attrName>
                                        </p:attrNameLst>
                                      </p:cBhvr>
                                      <p:to>
                                        <p:strVal val="visible"/>
                                      </p:to>
                                    </p:set>
                                    <p:anim calcmode="lin" valueType="num">
                                      <p:cBhvr>
                                        <p:cTn id="7" dur="1000" fill="hold"/>
                                        <p:tgtEl>
                                          <p:spTgt spid="164"/>
                                        </p:tgtEl>
                                        <p:attrNameLst>
                                          <p:attrName>ppt_w</p:attrName>
                                        </p:attrNameLst>
                                      </p:cBhvr>
                                      <p:tavLst>
                                        <p:tav tm="0">
                                          <p:val>
                                            <p:fltVal val="0"/>
                                          </p:val>
                                        </p:tav>
                                        <p:tav tm="100000">
                                          <p:val>
                                            <p:strVal val="#ppt_w"/>
                                          </p:val>
                                        </p:tav>
                                      </p:tavLst>
                                    </p:anim>
                                    <p:anim calcmode="lin" valueType="num">
                                      <p:cBhvr>
                                        <p:cTn id="8" dur="1000" fill="hold"/>
                                        <p:tgtEl>
                                          <p:spTgt spid="164"/>
                                        </p:tgtEl>
                                        <p:attrNameLst>
                                          <p:attrName>ppt_h</p:attrName>
                                        </p:attrNameLst>
                                      </p:cBhvr>
                                      <p:tavLst>
                                        <p:tav tm="0">
                                          <p:val>
                                            <p:fltVal val="0"/>
                                          </p:val>
                                        </p:tav>
                                        <p:tav tm="100000">
                                          <p:val>
                                            <p:strVal val="#ppt_h"/>
                                          </p:val>
                                        </p:tav>
                                      </p:tavLst>
                                    </p:anim>
                                    <p:anim calcmode="lin" valueType="num">
                                      <p:cBhvr>
                                        <p:cTn id="9" dur="1000" fill="hold"/>
                                        <p:tgtEl>
                                          <p:spTgt spid="164"/>
                                        </p:tgtEl>
                                        <p:attrNameLst>
                                          <p:attrName>style.rotation</p:attrName>
                                        </p:attrNameLst>
                                      </p:cBhvr>
                                      <p:tavLst>
                                        <p:tav tm="0">
                                          <p:val>
                                            <p:fltVal val="360"/>
                                          </p:val>
                                        </p:tav>
                                        <p:tav tm="100000">
                                          <p:val>
                                            <p:fltVal val="0"/>
                                          </p:val>
                                        </p:tav>
                                      </p:tavLst>
                                    </p:anim>
                                    <p:animEffect transition="in" filter="fade">
                                      <p:cBhvr>
                                        <p:cTn id="10" dur="1000"/>
                                        <p:tgtEl>
                                          <p:spTgt spid="164"/>
                                        </p:tgtEl>
                                      </p:cBhvr>
                                    </p:animEffect>
                                  </p:childTnLst>
                                </p:cTn>
                              </p:par>
                              <p:par>
                                <p:cTn id="11" presetID="8" presetClass="emph" presetSubtype="0" decel="100000" fill="hold" nodeType="withEffect">
                                  <p:stCondLst>
                                    <p:cond delay="0"/>
                                  </p:stCondLst>
                                  <p:childTnLst>
                                    <p:animRot by="21600000">
                                      <p:cBhvr>
                                        <p:cTn id="12" dur="1000" fill="hold"/>
                                        <p:tgtEl>
                                          <p:spTgt spid="16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181"/>
                                        </p:tgtEl>
                                        <p:attrNameLst>
                                          <p:attrName>style.visibility</p:attrName>
                                        </p:attrNameLst>
                                      </p:cBhvr>
                                      <p:to>
                                        <p:strVal val="visible"/>
                                      </p:to>
                                    </p:set>
                                    <p:animEffect transition="in" filter="fade">
                                      <p:cBhvr>
                                        <p:cTn id="15" dur="1000"/>
                                        <p:tgtEl>
                                          <p:spTgt spid="181"/>
                                        </p:tgtEl>
                                      </p:cBhvr>
                                    </p:animEffect>
                                  </p:childTnLst>
                                </p:cTn>
                              </p:par>
                              <p:par>
                                <p:cTn id="16" presetID="42" presetClass="path" presetSubtype="0" decel="100000" fill="hold" grpId="1" nodeType="withEffect">
                                  <p:stCondLst>
                                    <p:cond delay="0"/>
                                  </p:stCondLst>
                                  <p:childTnLst>
                                    <p:animMotion origin="layout" path="M -1.66667E-6 -3.7037E-6 L -1.66667E-6 0.0507 " pathEditMode="relative" rAng="0" ptsTypes="AA">
                                      <p:cBhvr>
                                        <p:cTn id="17" dur="1000" spd="-100000" fill="hold"/>
                                        <p:tgtEl>
                                          <p:spTgt spid="181"/>
                                        </p:tgtEl>
                                        <p:attrNameLst>
                                          <p:attrName>ppt_x</p:attrName>
                                          <p:attrName>ppt_y</p:attrName>
                                        </p:attrNameLst>
                                      </p:cBhvr>
                                      <p:rCtr x="0" y="2523"/>
                                    </p:animMotion>
                                  </p:childTnLst>
                                </p:cTn>
                              </p:par>
                              <p:par>
                                <p:cTn id="18" presetID="22" presetClass="entr" presetSubtype="8" fill="hold" nodeType="withEffect">
                                  <p:stCondLst>
                                    <p:cond delay="250"/>
                                  </p:stCondLst>
                                  <p:childTnLst>
                                    <p:set>
                                      <p:cBhvr>
                                        <p:cTn id="19" dur="1" fill="hold">
                                          <p:stCondLst>
                                            <p:cond delay="0"/>
                                          </p:stCondLst>
                                        </p:cTn>
                                        <p:tgtEl>
                                          <p:spTgt spid="182"/>
                                        </p:tgtEl>
                                        <p:attrNameLst>
                                          <p:attrName>style.visibility</p:attrName>
                                        </p:attrNameLst>
                                      </p:cBhvr>
                                      <p:to>
                                        <p:strVal val="visible"/>
                                      </p:to>
                                    </p:set>
                                    <p:animEffect transition="in" filter="wipe(left)">
                                      <p:cBhvr>
                                        <p:cTn id="20" dur="1000"/>
                                        <p:tgtEl>
                                          <p:spTgt spid="182"/>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95"/>
                                        </p:tgtEl>
                                        <p:attrNameLst>
                                          <p:attrName>style.visibility</p:attrName>
                                        </p:attrNameLst>
                                      </p:cBhvr>
                                      <p:to>
                                        <p:strVal val="visible"/>
                                      </p:to>
                                    </p:set>
                                    <p:animEffect transition="in" filter="fade">
                                      <p:cBhvr>
                                        <p:cTn id="23" dur="1000"/>
                                        <p:tgtEl>
                                          <p:spTgt spid="195"/>
                                        </p:tgtEl>
                                      </p:cBhvr>
                                    </p:animEffect>
                                  </p:childTnLst>
                                </p:cTn>
                              </p:par>
                              <p:par>
                                <p:cTn id="24" presetID="2" presetClass="entr" presetSubtype="2" decel="100000" fill="hold" grpId="0" nodeType="withEffect">
                                  <p:stCondLst>
                                    <p:cond delay="250"/>
                                  </p:stCondLst>
                                  <p:childTnLst>
                                    <p:set>
                                      <p:cBhvr>
                                        <p:cTn id="25" dur="1" fill="hold">
                                          <p:stCondLst>
                                            <p:cond delay="0"/>
                                          </p:stCondLst>
                                        </p:cTn>
                                        <p:tgtEl>
                                          <p:spTgt spid="196"/>
                                        </p:tgtEl>
                                        <p:attrNameLst>
                                          <p:attrName>style.visibility</p:attrName>
                                        </p:attrNameLst>
                                      </p:cBhvr>
                                      <p:to>
                                        <p:strVal val="visible"/>
                                      </p:to>
                                    </p:set>
                                    <p:anim calcmode="lin" valueType="num">
                                      <p:cBhvr additive="base">
                                        <p:cTn id="26" dur="1250" fill="hold"/>
                                        <p:tgtEl>
                                          <p:spTgt spid="196"/>
                                        </p:tgtEl>
                                        <p:attrNameLst>
                                          <p:attrName>ppt_x</p:attrName>
                                        </p:attrNameLst>
                                      </p:cBhvr>
                                      <p:tavLst>
                                        <p:tav tm="0">
                                          <p:val>
                                            <p:strVal val="1+#ppt_w/2"/>
                                          </p:val>
                                        </p:tav>
                                        <p:tav tm="100000">
                                          <p:val>
                                            <p:strVal val="#ppt_x"/>
                                          </p:val>
                                        </p:tav>
                                      </p:tavLst>
                                    </p:anim>
                                    <p:anim calcmode="lin" valueType="num">
                                      <p:cBhvr additive="base">
                                        <p:cTn id="27" dur="1250" fill="hold"/>
                                        <p:tgtEl>
                                          <p:spTgt spid="196"/>
                                        </p:tgtEl>
                                        <p:attrNameLst>
                                          <p:attrName>ppt_y</p:attrName>
                                        </p:attrNameLst>
                                      </p:cBhvr>
                                      <p:tavLst>
                                        <p:tav tm="0">
                                          <p:val>
                                            <p:strVal val="#ppt_y"/>
                                          </p:val>
                                        </p:tav>
                                        <p:tav tm="100000">
                                          <p:val>
                                            <p:strVal val="#ppt_y"/>
                                          </p:val>
                                        </p:tav>
                                      </p:tavLst>
                                    </p:anim>
                                  </p:childTnLst>
                                </p:cTn>
                              </p:par>
                              <p:par>
                                <p:cTn id="28" presetID="10" presetClass="entr" presetSubtype="0" fill="hold" grpId="0" nodeType="withEffect">
                                  <p:stCondLst>
                                    <p:cond delay="500"/>
                                  </p:stCondLst>
                                  <p:childTnLst>
                                    <p:set>
                                      <p:cBhvr>
                                        <p:cTn id="29" dur="1" fill="hold">
                                          <p:stCondLst>
                                            <p:cond delay="0"/>
                                          </p:stCondLst>
                                        </p:cTn>
                                        <p:tgtEl>
                                          <p:spTgt spid="197"/>
                                        </p:tgtEl>
                                        <p:attrNameLst>
                                          <p:attrName>style.visibility</p:attrName>
                                        </p:attrNameLst>
                                      </p:cBhvr>
                                      <p:to>
                                        <p:strVal val="visible"/>
                                      </p:to>
                                    </p:set>
                                    <p:animEffect transition="in" filter="fade">
                                      <p:cBhvr>
                                        <p:cTn id="30" dur="1000"/>
                                        <p:tgtEl>
                                          <p:spTgt spid="197"/>
                                        </p:tgtEl>
                                      </p:cBhvr>
                                    </p:animEffect>
                                  </p:childTnLst>
                                </p:cTn>
                              </p:par>
                              <p:par>
                                <p:cTn id="31" presetID="42" presetClass="path" presetSubtype="0" decel="100000" fill="hold" grpId="1" nodeType="withEffect">
                                  <p:stCondLst>
                                    <p:cond delay="500"/>
                                  </p:stCondLst>
                                  <p:childTnLst>
                                    <p:animMotion origin="layout" path="M -1.25E-6 -4.44444E-6 L -1.25E-6 0.0507 " pathEditMode="relative" rAng="0" ptsTypes="AA">
                                      <p:cBhvr>
                                        <p:cTn id="32" dur="1000" spd="-100000" fill="hold"/>
                                        <p:tgtEl>
                                          <p:spTgt spid="197"/>
                                        </p:tgtEl>
                                        <p:attrNameLst>
                                          <p:attrName>ppt_x</p:attrName>
                                          <p:attrName>ppt_y</p:attrName>
                                        </p:attrNameLst>
                                      </p:cBhvr>
                                      <p:rCtr x="0" y="2523"/>
                                    </p:animMotion>
                                  </p:childTnLst>
                                </p:cTn>
                              </p:par>
                              <p:par>
                                <p:cTn id="33" presetID="49" presetClass="entr" presetSubtype="0" decel="100000" fill="hold" nodeType="withEffect">
                                  <p:stCondLst>
                                    <p:cond delay="750"/>
                                  </p:stCondLst>
                                  <p:childTnLst>
                                    <p:set>
                                      <p:cBhvr>
                                        <p:cTn id="34" dur="1" fill="hold">
                                          <p:stCondLst>
                                            <p:cond delay="0"/>
                                          </p:stCondLst>
                                        </p:cTn>
                                        <p:tgtEl>
                                          <p:spTgt spid="218"/>
                                        </p:tgtEl>
                                        <p:attrNameLst>
                                          <p:attrName>style.visibility</p:attrName>
                                        </p:attrNameLst>
                                      </p:cBhvr>
                                      <p:to>
                                        <p:strVal val="visible"/>
                                      </p:to>
                                    </p:set>
                                    <p:anim calcmode="lin" valueType="num">
                                      <p:cBhvr>
                                        <p:cTn id="35" dur="1000" fill="hold"/>
                                        <p:tgtEl>
                                          <p:spTgt spid="218"/>
                                        </p:tgtEl>
                                        <p:attrNameLst>
                                          <p:attrName>ppt_w</p:attrName>
                                        </p:attrNameLst>
                                      </p:cBhvr>
                                      <p:tavLst>
                                        <p:tav tm="0">
                                          <p:val>
                                            <p:fltVal val="0"/>
                                          </p:val>
                                        </p:tav>
                                        <p:tav tm="100000">
                                          <p:val>
                                            <p:strVal val="#ppt_w"/>
                                          </p:val>
                                        </p:tav>
                                      </p:tavLst>
                                    </p:anim>
                                    <p:anim calcmode="lin" valueType="num">
                                      <p:cBhvr>
                                        <p:cTn id="36" dur="1000" fill="hold"/>
                                        <p:tgtEl>
                                          <p:spTgt spid="218"/>
                                        </p:tgtEl>
                                        <p:attrNameLst>
                                          <p:attrName>ppt_h</p:attrName>
                                        </p:attrNameLst>
                                      </p:cBhvr>
                                      <p:tavLst>
                                        <p:tav tm="0">
                                          <p:val>
                                            <p:fltVal val="0"/>
                                          </p:val>
                                        </p:tav>
                                        <p:tav tm="100000">
                                          <p:val>
                                            <p:strVal val="#ppt_h"/>
                                          </p:val>
                                        </p:tav>
                                      </p:tavLst>
                                    </p:anim>
                                    <p:anim calcmode="lin" valueType="num">
                                      <p:cBhvr>
                                        <p:cTn id="37" dur="1000" fill="hold"/>
                                        <p:tgtEl>
                                          <p:spTgt spid="218"/>
                                        </p:tgtEl>
                                        <p:attrNameLst>
                                          <p:attrName>style.rotation</p:attrName>
                                        </p:attrNameLst>
                                      </p:cBhvr>
                                      <p:tavLst>
                                        <p:tav tm="0">
                                          <p:val>
                                            <p:fltVal val="360"/>
                                          </p:val>
                                        </p:tav>
                                        <p:tav tm="100000">
                                          <p:val>
                                            <p:fltVal val="0"/>
                                          </p:val>
                                        </p:tav>
                                      </p:tavLst>
                                    </p:anim>
                                    <p:animEffect transition="in" filter="fade">
                                      <p:cBhvr>
                                        <p:cTn id="38" dur="1000"/>
                                        <p:tgtEl>
                                          <p:spTgt spid="218"/>
                                        </p:tgtEl>
                                      </p:cBhvr>
                                    </p:animEffect>
                                  </p:childTnLst>
                                </p:cTn>
                              </p:par>
                              <p:par>
                                <p:cTn id="39" presetID="8" presetClass="emph" presetSubtype="0" decel="100000" fill="hold" nodeType="withEffect">
                                  <p:stCondLst>
                                    <p:cond delay="750"/>
                                  </p:stCondLst>
                                  <p:childTnLst>
                                    <p:animRot by="21600000">
                                      <p:cBhvr>
                                        <p:cTn id="40" dur="1000" fill="hold"/>
                                        <p:tgtEl>
                                          <p:spTgt spid="218"/>
                                        </p:tgtEl>
                                        <p:attrNameLst>
                                          <p:attrName>r</p:attrName>
                                        </p:attrNameLst>
                                      </p:cBhvr>
                                    </p:animRot>
                                  </p:childTnLst>
                                </p:cTn>
                              </p:par>
                              <p:par>
                                <p:cTn id="41" presetID="10" presetClass="entr" presetSubtype="0" fill="hold" grpId="0" nodeType="withEffect">
                                  <p:stCondLst>
                                    <p:cond delay="750"/>
                                  </p:stCondLst>
                                  <p:childTnLst>
                                    <p:set>
                                      <p:cBhvr>
                                        <p:cTn id="42" dur="1" fill="hold">
                                          <p:stCondLst>
                                            <p:cond delay="0"/>
                                          </p:stCondLst>
                                        </p:cTn>
                                        <p:tgtEl>
                                          <p:spTgt spid="199"/>
                                        </p:tgtEl>
                                        <p:attrNameLst>
                                          <p:attrName>style.visibility</p:attrName>
                                        </p:attrNameLst>
                                      </p:cBhvr>
                                      <p:to>
                                        <p:strVal val="visible"/>
                                      </p:to>
                                    </p:set>
                                    <p:animEffect transition="in" filter="fade">
                                      <p:cBhvr>
                                        <p:cTn id="43" dur="1000"/>
                                        <p:tgtEl>
                                          <p:spTgt spid="199"/>
                                        </p:tgtEl>
                                      </p:cBhvr>
                                    </p:animEffect>
                                  </p:childTnLst>
                                </p:cTn>
                              </p:par>
                              <p:par>
                                <p:cTn id="44" presetID="42" presetClass="path" presetSubtype="0" decel="100000" fill="hold" grpId="1" nodeType="withEffect">
                                  <p:stCondLst>
                                    <p:cond delay="750"/>
                                  </p:stCondLst>
                                  <p:childTnLst>
                                    <p:animMotion origin="layout" path="M 4.79167E-6 3.7037E-6 L 4.79167E-6 0.05069 " pathEditMode="relative" rAng="0" ptsTypes="AA">
                                      <p:cBhvr>
                                        <p:cTn id="45" dur="1000" spd="-100000" fill="hold"/>
                                        <p:tgtEl>
                                          <p:spTgt spid="199"/>
                                        </p:tgtEl>
                                        <p:attrNameLst>
                                          <p:attrName>ppt_x</p:attrName>
                                          <p:attrName>ppt_y</p:attrName>
                                        </p:attrNameLst>
                                      </p:cBhvr>
                                      <p:rCtr x="0" y="2523"/>
                                    </p:animMotion>
                                  </p:childTnLst>
                                </p:cTn>
                              </p:par>
                              <p:par>
                                <p:cTn id="46" presetID="49" presetClass="entr" presetSubtype="0" decel="100000" fill="hold" nodeType="withEffect">
                                  <p:stCondLst>
                                    <p:cond delay="1000"/>
                                  </p:stCondLst>
                                  <p:childTnLst>
                                    <p:set>
                                      <p:cBhvr>
                                        <p:cTn id="47" dur="1" fill="hold">
                                          <p:stCondLst>
                                            <p:cond delay="0"/>
                                          </p:stCondLst>
                                        </p:cTn>
                                        <p:tgtEl>
                                          <p:spTgt spid="200"/>
                                        </p:tgtEl>
                                        <p:attrNameLst>
                                          <p:attrName>style.visibility</p:attrName>
                                        </p:attrNameLst>
                                      </p:cBhvr>
                                      <p:to>
                                        <p:strVal val="visible"/>
                                      </p:to>
                                    </p:set>
                                    <p:anim calcmode="lin" valueType="num">
                                      <p:cBhvr>
                                        <p:cTn id="48" dur="1000" fill="hold"/>
                                        <p:tgtEl>
                                          <p:spTgt spid="200"/>
                                        </p:tgtEl>
                                        <p:attrNameLst>
                                          <p:attrName>ppt_w</p:attrName>
                                        </p:attrNameLst>
                                      </p:cBhvr>
                                      <p:tavLst>
                                        <p:tav tm="0">
                                          <p:val>
                                            <p:fltVal val="0"/>
                                          </p:val>
                                        </p:tav>
                                        <p:tav tm="100000">
                                          <p:val>
                                            <p:strVal val="#ppt_w"/>
                                          </p:val>
                                        </p:tav>
                                      </p:tavLst>
                                    </p:anim>
                                    <p:anim calcmode="lin" valueType="num">
                                      <p:cBhvr>
                                        <p:cTn id="49" dur="1000" fill="hold"/>
                                        <p:tgtEl>
                                          <p:spTgt spid="200"/>
                                        </p:tgtEl>
                                        <p:attrNameLst>
                                          <p:attrName>ppt_h</p:attrName>
                                        </p:attrNameLst>
                                      </p:cBhvr>
                                      <p:tavLst>
                                        <p:tav tm="0">
                                          <p:val>
                                            <p:fltVal val="0"/>
                                          </p:val>
                                        </p:tav>
                                        <p:tav tm="100000">
                                          <p:val>
                                            <p:strVal val="#ppt_h"/>
                                          </p:val>
                                        </p:tav>
                                      </p:tavLst>
                                    </p:anim>
                                    <p:anim calcmode="lin" valueType="num">
                                      <p:cBhvr>
                                        <p:cTn id="50" dur="1000" fill="hold"/>
                                        <p:tgtEl>
                                          <p:spTgt spid="200"/>
                                        </p:tgtEl>
                                        <p:attrNameLst>
                                          <p:attrName>style.rotation</p:attrName>
                                        </p:attrNameLst>
                                      </p:cBhvr>
                                      <p:tavLst>
                                        <p:tav tm="0">
                                          <p:val>
                                            <p:fltVal val="360"/>
                                          </p:val>
                                        </p:tav>
                                        <p:tav tm="100000">
                                          <p:val>
                                            <p:fltVal val="0"/>
                                          </p:val>
                                        </p:tav>
                                      </p:tavLst>
                                    </p:anim>
                                    <p:animEffect transition="in" filter="fade">
                                      <p:cBhvr>
                                        <p:cTn id="51" dur="1000"/>
                                        <p:tgtEl>
                                          <p:spTgt spid="200"/>
                                        </p:tgtEl>
                                      </p:cBhvr>
                                    </p:animEffect>
                                  </p:childTnLst>
                                </p:cTn>
                              </p:par>
                              <p:par>
                                <p:cTn id="52" presetID="8" presetClass="emph" presetSubtype="0" decel="100000" fill="hold" nodeType="withEffect">
                                  <p:stCondLst>
                                    <p:cond delay="1000"/>
                                  </p:stCondLst>
                                  <p:childTnLst>
                                    <p:animRot by="21600000">
                                      <p:cBhvr>
                                        <p:cTn id="53" dur="1000" fill="hold"/>
                                        <p:tgtEl>
                                          <p:spTgt spid="200"/>
                                        </p:tgtEl>
                                        <p:attrNameLst>
                                          <p:attrName>r</p:attrName>
                                        </p:attrNameLst>
                                      </p:cBhvr>
                                    </p:animRot>
                                  </p:childTnLst>
                                </p:cTn>
                              </p:par>
                              <p:par>
                                <p:cTn id="54" presetID="10" presetClass="entr" presetSubtype="0" fill="hold" grpId="0" nodeType="withEffect">
                                  <p:stCondLst>
                                    <p:cond delay="1000"/>
                                  </p:stCondLst>
                                  <p:childTnLst>
                                    <p:set>
                                      <p:cBhvr>
                                        <p:cTn id="55" dur="1" fill="hold">
                                          <p:stCondLst>
                                            <p:cond delay="0"/>
                                          </p:stCondLst>
                                        </p:cTn>
                                        <p:tgtEl>
                                          <p:spTgt spid="198"/>
                                        </p:tgtEl>
                                        <p:attrNameLst>
                                          <p:attrName>style.visibility</p:attrName>
                                        </p:attrNameLst>
                                      </p:cBhvr>
                                      <p:to>
                                        <p:strVal val="visible"/>
                                      </p:to>
                                    </p:set>
                                    <p:animEffect transition="in" filter="fade">
                                      <p:cBhvr>
                                        <p:cTn id="56" dur="1000"/>
                                        <p:tgtEl>
                                          <p:spTgt spid="198"/>
                                        </p:tgtEl>
                                      </p:cBhvr>
                                    </p:animEffect>
                                  </p:childTnLst>
                                </p:cTn>
                              </p:par>
                              <p:par>
                                <p:cTn id="57" presetID="42" presetClass="path" presetSubtype="0" decel="100000" fill="hold" grpId="1" nodeType="withEffect">
                                  <p:stCondLst>
                                    <p:cond delay="1000"/>
                                  </p:stCondLst>
                                  <p:childTnLst>
                                    <p:animMotion origin="layout" path="M 4.58333E-6 7.40741E-7 L 4.58333E-6 0.05069 " pathEditMode="relative" rAng="0" ptsTypes="AA">
                                      <p:cBhvr>
                                        <p:cTn id="58" dur="1000" spd="-100000" fill="hold"/>
                                        <p:tgtEl>
                                          <p:spTgt spid="198"/>
                                        </p:tgtEl>
                                        <p:attrNameLst>
                                          <p:attrName>ppt_x</p:attrName>
                                          <p:attrName>ppt_y</p:attrName>
                                        </p:attrNameLst>
                                      </p:cBhvr>
                                      <p:rCtr x="0" y="2523"/>
                                    </p:animMotion>
                                  </p:childTnLst>
                                </p:cTn>
                              </p:par>
                              <p:par>
                                <p:cTn id="59" presetID="49" presetClass="entr" presetSubtype="0" decel="100000" fill="hold" grpId="0" nodeType="withEffect">
                                  <p:stCondLst>
                                    <p:cond delay="1100"/>
                                  </p:stCondLst>
                                  <p:childTnLst>
                                    <p:set>
                                      <p:cBhvr>
                                        <p:cTn id="60" dur="1" fill="hold">
                                          <p:stCondLst>
                                            <p:cond delay="0"/>
                                          </p:stCondLst>
                                        </p:cTn>
                                        <p:tgtEl>
                                          <p:spTgt spid="233"/>
                                        </p:tgtEl>
                                        <p:attrNameLst>
                                          <p:attrName>style.visibility</p:attrName>
                                        </p:attrNameLst>
                                      </p:cBhvr>
                                      <p:to>
                                        <p:strVal val="visible"/>
                                      </p:to>
                                    </p:set>
                                    <p:anim calcmode="lin" valueType="num">
                                      <p:cBhvr>
                                        <p:cTn id="61" dur="750" fill="hold"/>
                                        <p:tgtEl>
                                          <p:spTgt spid="233"/>
                                        </p:tgtEl>
                                        <p:attrNameLst>
                                          <p:attrName>ppt_w</p:attrName>
                                        </p:attrNameLst>
                                      </p:cBhvr>
                                      <p:tavLst>
                                        <p:tav tm="0">
                                          <p:val>
                                            <p:fltVal val="0"/>
                                          </p:val>
                                        </p:tav>
                                        <p:tav tm="100000">
                                          <p:val>
                                            <p:strVal val="#ppt_w"/>
                                          </p:val>
                                        </p:tav>
                                      </p:tavLst>
                                    </p:anim>
                                    <p:anim calcmode="lin" valueType="num">
                                      <p:cBhvr>
                                        <p:cTn id="62" dur="750" fill="hold"/>
                                        <p:tgtEl>
                                          <p:spTgt spid="233"/>
                                        </p:tgtEl>
                                        <p:attrNameLst>
                                          <p:attrName>ppt_h</p:attrName>
                                        </p:attrNameLst>
                                      </p:cBhvr>
                                      <p:tavLst>
                                        <p:tav tm="0">
                                          <p:val>
                                            <p:fltVal val="0"/>
                                          </p:val>
                                        </p:tav>
                                        <p:tav tm="100000">
                                          <p:val>
                                            <p:strVal val="#ppt_h"/>
                                          </p:val>
                                        </p:tav>
                                      </p:tavLst>
                                    </p:anim>
                                    <p:anim calcmode="lin" valueType="num">
                                      <p:cBhvr>
                                        <p:cTn id="63" dur="750" fill="hold"/>
                                        <p:tgtEl>
                                          <p:spTgt spid="233"/>
                                        </p:tgtEl>
                                        <p:attrNameLst>
                                          <p:attrName>style.rotation</p:attrName>
                                        </p:attrNameLst>
                                      </p:cBhvr>
                                      <p:tavLst>
                                        <p:tav tm="0">
                                          <p:val>
                                            <p:fltVal val="360"/>
                                          </p:val>
                                        </p:tav>
                                        <p:tav tm="100000">
                                          <p:val>
                                            <p:fltVal val="0"/>
                                          </p:val>
                                        </p:tav>
                                      </p:tavLst>
                                    </p:anim>
                                    <p:animEffect transition="in" filter="fade">
                                      <p:cBhvr>
                                        <p:cTn id="64" dur="750"/>
                                        <p:tgtEl>
                                          <p:spTgt spid="233"/>
                                        </p:tgtEl>
                                      </p:cBhvr>
                                    </p:animEffect>
                                  </p:childTnLst>
                                </p:cTn>
                              </p:par>
                              <p:par>
                                <p:cTn id="65" presetID="22" presetClass="entr" presetSubtype="8" fill="hold" nodeType="withEffect">
                                  <p:stCondLst>
                                    <p:cond delay="1100"/>
                                  </p:stCondLst>
                                  <p:childTnLst>
                                    <p:set>
                                      <p:cBhvr>
                                        <p:cTn id="66" dur="1" fill="hold">
                                          <p:stCondLst>
                                            <p:cond delay="0"/>
                                          </p:stCondLst>
                                        </p:cTn>
                                        <p:tgtEl>
                                          <p:spTgt spid="234"/>
                                        </p:tgtEl>
                                        <p:attrNameLst>
                                          <p:attrName>style.visibility</p:attrName>
                                        </p:attrNameLst>
                                      </p:cBhvr>
                                      <p:to>
                                        <p:strVal val="visible"/>
                                      </p:to>
                                    </p:set>
                                    <p:animEffect transition="in" filter="wipe(left)">
                                      <p:cBhvr>
                                        <p:cTn id="67" dur="1000"/>
                                        <p:tgtEl>
                                          <p:spTgt spid="234"/>
                                        </p:tgtEl>
                                      </p:cBhvr>
                                    </p:animEffect>
                                  </p:childTnLst>
                                </p:cTn>
                              </p:par>
                              <p:par>
                                <p:cTn id="68" presetID="22" presetClass="entr" presetSubtype="8" fill="hold" nodeType="withEffect">
                                  <p:stCondLst>
                                    <p:cond delay="1300"/>
                                  </p:stCondLst>
                                  <p:childTnLst>
                                    <p:set>
                                      <p:cBhvr>
                                        <p:cTn id="69" dur="1" fill="hold">
                                          <p:stCondLst>
                                            <p:cond delay="0"/>
                                          </p:stCondLst>
                                        </p:cTn>
                                        <p:tgtEl>
                                          <p:spTgt spid="235"/>
                                        </p:tgtEl>
                                        <p:attrNameLst>
                                          <p:attrName>style.visibility</p:attrName>
                                        </p:attrNameLst>
                                      </p:cBhvr>
                                      <p:to>
                                        <p:strVal val="visible"/>
                                      </p:to>
                                    </p:set>
                                    <p:animEffect transition="in" filter="wipe(left)">
                                      <p:cBhvr>
                                        <p:cTn id="70" dur="1000"/>
                                        <p:tgtEl>
                                          <p:spTgt spid="235"/>
                                        </p:tgtEl>
                                      </p:cBhvr>
                                    </p:animEffect>
                                  </p:childTnLst>
                                </p:cTn>
                              </p:par>
                              <p:par>
                                <p:cTn id="71" presetID="49" presetClass="entr" presetSubtype="0" decel="100000" fill="hold" grpId="0" nodeType="withEffect">
                                  <p:stCondLst>
                                    <p:cond delay="1300"/>
                                  </p:stCondLst>
                                  <p:childTnLst>
                                    <p:set>
                                      <p:cBhvr>
                                        <p:cTn id="72" dur="1" fill="hold">
                                          <p:stCondLst>
                                            <p:cond delay="0"/>
                                          </p:stCondLst>
                                        </p:cTn>
                                        <p:tgtEl>
                                          <p:spTgt spid="231"/>
                                        </p:tgtEl>
                                        <p:attrNameLst>
                                          <p:attrName>style.visibility</p:attrName>
                                        </p:attrNameLst>
                                      </p:cBhvr>
                                      <p:to>
                                        <p:strVal val="visible"/>
                                      </p:to>
                                    </p:set>
                                    <p:anim calcmode="lin" valueType="num">
                                      <p:cBhvr>
                                        <p:cTn id="73" dur="1000" fill="hold"/>
                                        <p:tgtEl>
                                          <p:spTgt spid="231"/>
                                        </p:tgtEl>
                                        <p:attrNameLst>
                                          <p:attrName>ppt_w</p:attrName>
                                        </p:attrNameLst>
                                      </p:cBhvr>
                                      <p:tavLst>
                                        <p:tav tm="0">
                                          <p:val>
                                            <p:fltVal val="0"/>
                                          </p:val>
                                        </p:tav>
                                        <p:tav tm="100000">
                                          <p:val>
                                            <p:strVal val="#ppt_w"/>
                                          </p:val>
                                        </p:tav>
                                      </p:tavLst>
                                    </p:anim>
                                    <p:anim calcmode="lin" valueType="num">
                                      <p:cBhvr>
                                        <p:cTn id="74" dur="1000" fill="hold"/>
                                        <p:tgtEl>
                                          <p:spTgt spid="231"/>
                                        </p:tgtEl>
                                        <p:attrNameLst>
                                          <p:attrName>ppt_h</p:attrName>
                                        </p:attrNameLst>
                                      </p:cBhvr>
                                      <p:tavLst>
                                        <p:tav tm="0">
                                          <p:val>
                                            <p:fltVal val="0"/>
                                          </p:val>
                                        </p:tav>
                                        <p:tav tm="100000">
                                          <p:val>
                                            <p:strVal val="#ppt_h"/>
                                          </p:val>
                                        </p:tav>
                                      </p:tavLst>
                                    </p:anim>
                                    <p:anim calcmode="lin" valueType="num">
                                      <p:cBhvr>
                                        <p:cTn id="75" dur="1000" fill="hold"/>
                                        <p:tgtEl>
                                          <p:spTgt spid="231"/>
                                        </p:tgtEl>
                                        <p:attrNameLst>
                                          <p:attrName>style.rotation</p:attrName>
                                        </p:attrNameLst>
                                      </p:cBhvr>
                                      <p:tavLst>
                                        <p:tav tm="0">
                                          <p:val>
                                            <p:fltVal val="360"/>
                                          </p:val>
                                        </p:tav>
                                        <p:tav tm="100000">
                                          <p:val>
                                            <p:fltVal val="0"/>
                                          </p:val>
                                        </p:tav>
                                      </p:tavLst>
                                    </p:anim>
                                    <p:animEffect transition="in" filter="fade">
                                      <p:cBhvr>
                                        <p:cTn id="76" dur="1000"/>
                                        <p:tgtEl>
                                          <p:spTgt spid="231"/>
                                        </p:tgtEl>
                                      </p:cBhvr>
                                    </p:animEffect>
                                  </p:childTnLst>
                                </p:cTn>
                              </p:par>
                              <p:par>
                                <p:cTn id="77" presetID="8" presetClass="emph" presetSubtype="0" decel="100000" fill="hold" grpId="1" nodeType="withEffect">
                                  <p:stCondLst>
                                    <p:cond delay="1300"/>
                                  </p:stCondLst>
                                  <p:childTnLst>
                                    <p:animRot by="21600000">
                                      <p:cBhvr>
                                        <p:cTn id="78" dur="1000" fill="hold"/>
                                        <p:tgtEl>
                                          <p:spTgt spid="231"/>
                                        </p:tgtEl>
                                        <p:attrNameLst>
                                          <p:attrName>r</p:attrName>
                                        </p:attrNameLst>
                                      </p:cBhvr>
                                    </p:animRot>
                                  </p:childTnLst>
                                </p:cTn>
                              </p:par>
                              <p:par>
                                <p:cTn id="79" presetID="49" presetClass="entr" presetSubtype="0" decel="100000" fill="hold" grpId="0" nodeType="withEffect">
                                  <p:stCondLst>
                                    <p:cond delay="1300"/>
                                  </p:stCondLst>
                                  <p:childTnLst>
                                    <p:set>
                                      <p:cBhvr>
                                        <p:cTn id="80" dur="1" fill="hold">
                                          <p:stCondLst>
                                            <p:cond delay="0"/>
                                          </p:stCondLst>
                                        </p:cTn>
                                        <p:tgtEl>
                                          <p:spTgt spid="232"/>
                                        </p:tgtEl>
                                        <p:attrNameLst>
                                          <p:attrName>style.visibility</p:attrName>
                                        </p:attrNameLst>
                                      </p:cBhvr>
                                      <p:to>
                                        <p:strVal val="visible"/>
                                      </p:to>
                                    </p:set>
                                    <p:anim calcmode="lin" valueType="num">
                                      <p:cBhvr>
                                        <p:cTn id="81" dur="1000" fill="hold"/>
                                        <p:tgtEl>
                                          <p:spTgt spid="232"/>
                                        </p:tgtEl>
                                        <p:attrNameLst>
                                          <p:attrName>ppt_w</p:attrName>
                                        </p:attrNameLst>
                                      </p:cBhvr>
                                      <p:tavLst>
                                        <p:tav tm="0">
                                          <p:val>
                                            <p:fltVal val="0"/>
                                          </p:val>
                                        </p:tav>
                                        <p:tav tm="100000">
                                          <p:val>
                                            <p:strVal val="#ppt_w"/>
                                          </p:val>
                                        </p:tav>
                                      </p:tavLst>
                                    </p:anim>
                                    <p:anim calcmode="lin" valueType="num">
                                      <p:cBhvr>
                                        <p:cTn id="82" dur="1000" fill="hold"/>
                                        <p:tgtEl>
                                          <p:spTgt spid="232"/>
                                        </p:tgtEl>
                                        <p:attrNameLst>
                                          <p:attrName>ppt_h</p:attrName>
                                        </p:attrNameLst>
                                      </p:cBhvr>
                                      <p:tavLst>
                                        <p:tav tm="0">
                                          <p:val>
                                            <p:fltVal val="0"/>
                                          </p:val>
                                        </p:tav>
                                        <p:tav tm="100000">
                                          <p:val>
                                            <p:strVal val="#ppt_h"/>
                                          </p:val>
                                        </p:tav>
                                      </p:tavLst>
                                    </p:anim>
                                    <p:anim calcmode="lin" valueType="num">
                                      <p:cBhvr>
                                        <p:cTn id="83" dur="1000" fill="hold"/>
                                        <p:tgtEl>
                                          <p:spTgt spid="232"/>
                                        </p:tgtEl>
                                        <p:attrNameLst>
                                          <p:attrName>style.rotation</p:attrName>
                                        </p:attrNameLst>
                                      </p:cBhvr>
                                      <p:tavLst>
                                        <p:tav tm="0">
                                          <p:val>
                                            <p:fltVal val="360"/>
                                          </p:val>
                                        </p:tav>
                                        <p:tav tm="100000">
                                          <p:val>
                                            <p:fltVal val="0"/>
                                          </p:val>
                                        </p:tav>
                                      </p:tavLst>
                                    </p:anim>
                                    <p:animEffect transition="in" filter="fade">
                                      <p:cBhvr>
                                        <p:cTn id="84" dur="1000"/>
                                        <p:tgtEl>
                                          <p:spTgt spid="232"/>
                                        </p:tgtEl>
                                      </p:cBhvr>
                                    </p:animEffect>
                                  </p:childTnLst>
                                </p:cTn>
                              </p:par>
                              <p:par>
                                <p:cTn id="85" presetID="8" presetClass="emph" presetSubtype="0" decel="100000" fill="hold" grpId="1" nodeType="withEffect">
                                  <p:stCondLst>
                                    <p:cond delay="1300"/>
                                  </p:stCondLst>
                                  <p:childTnLst>
                                    <p:animRot by="21600000">
                                      <p:cBhvr>
                                        <p:cTn id="86" dur="1000" fill="hold"/>
                                        <p:tgtEl>
                                          <p:spTgt spid="232"/>
                                        </p:tgtEl>
                                        <p:attrNameLst>
                                          <p:attrName>r</p:attrName>
                                        </p:attrNameLst>
                                      </p:cBhvr>
                                    </p:animRot>
                                  </p:childTnLst>
                                </p:cTn>
                              </p:par>
                              <p:par>
                                <p:cTn id="87" presetID="49" presetClass="entr" presetSubtype="0" decel="100000" fill="hold" nodeType="withEffect">
                                  <p:stCondLst>
                                    <p:cond delay="1300"/>
                                  </p:stCondLst>
                                  <p:childTnLst>
                                    <p:set>
                                      <p:cBhvr>
                                        <p:cTn id="88" dur="1" fill="hold">
                                          <p:stCondLst>
                                            <p:cond delay="0"/>
                                          </p:stCondLst>
                                        </p:cTn>
                                        <p:tgtEl>
                                          <p:spTgt spid="238"/>
                                        </p:tgtEl>
                                        <p:attrNameLst>
                                          <p:attrName>style.visibility</p:attrName>
                                        </p:attrNameLst>
                                      </p:cBhvr>
                                      <p:to>
                                        <p:strVal val="visible"/>
                                      </p:to>
                                    </p:set>
                                    <p:anim calcmode="lin" valueType="num">
                                      <p:cBhvr>
                                        <p:cTn id="89" dur="1000" fill="hold"/>
                                        <p:tgtEl>
                                          <p:spTgt spid="238"/>
                                        </p:tgtEl>
                                        <p:attrNameLst>
                                          <p:attrName>ppt_w</p:attrName>
                                        </p:attrNameLst>
                                      </p:cBhvr>
                                      <p:tavLst>
                                        <p:tav tm="0">
                                          <p:val>
                                            <p:fltVal val="0"/>
                                          </p:val>
                                        </p:tav>
                                        <p:tav tm="100000">
                                          <p:val>
                                            <p:strVal val="#ppt_w"/>
                                          </p:val>
                                        </p:tav>
                                      </p:tavLst>
                                    </p:anim>
                                    <p:anim calcmode="lin" valueType="num">
                                      <p:cBhvr>
                                        <p:cTn id="90" dur="1000" fill="hold"/>
                                        <p:tgtEl>
                                          <p:spTgt spid="238"/>
                                        </p:tgtEl>
                                        <p:attrNameLst>
                                          <p:attrName>ppt_h</p:attrName>
                                        </p:attrNameLst>
                                      </p:cBhvr>
                                      <p:tavLst>
                                        <p:tav tm="0">
                                          <p:val>
                                            <p:fltVal val="0"/>
                                          </p:val>
                                        </p:tav>
                                        <p:tav tm="100000">
                                          <p:val>
                                            <p:strVal val="#ppt_h"/>
                                          </p:val>
                                        </p:tav>
                                      </p:tavLst>
                                    </p:anim>
                                    <p:anim calcmode="lin" valueType="num">
                                      <p:cBhvr>
                                        <p:cTn id="91" dur="1000" fill="hold"/>
                                        <p:tgtEl>
                                          <p:spTgt spid="238"/>
                                        </p:tgtEl>
                                        <p:attrNameLst>
                                          <p:attrName>style.rotation</p:attrName>
                                        </p:attrNameLst>
                                      </p:cBhvr>
                                      <p:tavLst>
                                        <p:tav tm="0">
                                          <p:val>
                                            <p:fltVal val="360"/>
                                          </p:val>
                                        </p:tav>
                                        <p:tav tm="100000">
                                          <p:val>
                                            <p:fltVal val="0"/>
                                          </p:val>
                                        </p:tav>
                                      </p:tavLst>
                                    </p:anim>
                                    <p:animEffect transition="in" filter="fade">
                                      <p:cBhvr>
                                        <p:cTn id="92" dur="1000"/>
                                        <p:tgtEl>
                                          <p:spTgt spid="238"/>
                                        </p:tgtEl>
                                      </p:cBhvr>
                                    </p:animEffect>
                                  </p:childTnLst>
                                </p:cTn>
                              </p:par>
                              <p:par>
                                <p:cTn id="93" presetID="8" presetClass="emph" presetSubtype="0" decel="100000" fill="hold" nodeType="withEffect">
                                  <p:stCondLst>
                                    <p:cond delay="1700"/>
                                  </p:stCondLst>
                                  <p:childTnLst>
                                    <p:animRot by="21600000">
                                      <p:cBhvr>
                                        <p:cTn id="94" dur="1000" fill="hold"/>
                                        <p:tgtEl>
                                          <p:spTgt spid="238"/>
                                        </p:tgtEl>
                                        <p:attrNameLst>
                                          <p:attrName>r</p:attrName>
                                        </p:attrNameLst>
                                      </p:cBhvr>
                                    </p:animRot>
                                  </p:childTnLst>
                                </p:cTn>
                              </p:par>
                              <p:par>
                                <p:cTn id="95" presetID="10" presetClass="entr" presetSubtype="0" fill="hold" grpId="0" nodeType="withEffect">
                                  <p:stCondLst>
                                    <p:cond delay="1700"/>
                                  </p:stCondLst>
                                  <p:childTnLst>
                                    <p:set>
                                      <p:cBhvr>
                                        <p:cTn id="96" dur="1" fill="hold">
                                          <p:stCondLst>
                                            <p:cond delay="0"/>
                                          </p:stCondLst>
                                        </p:cTn>
                                        <p:tgtEl>
                                          <p:spTgt spid="236"/>
                                        </p:tgtEl>
                                        <p:attrNameLst>
                                          <p:attrName>style.visibility</p:attrName>
                                        </p:attrNameLst>
                                      </p:cBhvr>
                                      <p:to>
                                        <p:strVal val="visible"/>
                                      </p:to>
                                    </p:set>
                                    <p:animEffect transition="in" filter="fade">
                                      <p:cBhvr>
                                        <p:cTn id="97" dur="1000"/>
                                        <p:tgtEl>
                                          <p:spTgt spid="236"/>
                                        </p:tgtEl>
                                      </p:cBhvr>
                                    </p:animEffect>
                                  </p:childTnLst>
                                </p:cTn>
                              </p:par>
                              <p:par>
                                <p:cTn id="98" presetID="42" presetClass="path" presetSubtype="0" decel="100000" fill="hold" grpId="1" nodeType="withEffect">
                                  <p:stCondLst>
                                    <p:cond delay="1700"/>
                                  </p:stCondLst>
                                  <p:childTnLst>
                                    <p:animMotion origin="layout" path="M 4.375E-6 -4.07407E-6 L 4.375E-6 0.0507 " pathEditMode="relative" rAng="0" ptsTypes="AA">
                                      <p:cBhvr>
                                        <p:cTn id="99" dur="1000" spd="-100000" fill="hold"/>
                                        <p:tgtEl>
                                          <p:spTgt spid="236"/>
                                        </p:tgtEl>
                                        <p:attrNameLst>
                                          <p:attrName>ppt_x</p:attrName>
                                          <p:attrName>ppt_y</p:attrName>
                                        </p:attrNameLst>
                                      </p:cBhvr>
                                      <p:rCtr x="0" y="2523"/>
                                    </p:animMotion>
                                  </p:childTnLst>
                                </p:cTn>
                              </p:par>
                              <p:par>
                                <p:cTn id="100" presetID="22" presetClass="entr" presetSubtype="2" fill="hold" nodeType="withEffect">
                                  <p:stCondLst>
                                    <p:cond delay="1200"/>
                                  </p:stCondLst>
                                  <p:childTnLst>
                                    <p:set>
                                      <p:cBhvr>
                                        <p:cTn id="101" dur="1" fill="hold">
                                          <p:stCondLst>
                                            <p:cond delay="0"/>
                                          </p:stCondLst>
                                        </p:cTn>
                                        <p:tgtEl>
                                          <p:spTgt spid="237"/>
                                        </p:tgtEl>
                                        <p:attrNameLst>
                                          <p:attrName>style.visibility</p:attrName>
                                        </p:attrNameLst>
                                      </p:cBhvr>
                                      <p:to>
                                        <p:strVal val="visible"/>
                                      </p:to>
                                    </p:set>
                                    <p:animEffect transition="in" filter="wipe(right)">
                                      <p:cBhvr>
                                        <p:cTn id="102" dur="1250"/>
                                        <p:tgtEl>
                                          <p:spTgt spid="237"/>
                                        </p:tgtEl>
                                      </p:cBhvr>
                                    </p:animEffect>
                                  </p:childTnLst>
                                </p:cTn>
                              </p:par>
                              <p:par>
                                <p:cTn id="103" presetID="10" presetClass="entr" presetSubtype="0" fill="hold" grpId="0" nodeType="withEffect">
                                  <p:stCondLst>
                                    <p:cond delay="1500"/>
                                  </p:stCondLst>
                                  <p:childTnLst>
                                    <p:set>
                                      <p:cBhvr>
                                        <p:cTn id="104" dur="1" fill="hold">
                                          <p:stCondLst>
                                            <p:cond delay="0"/>
                                          </p:stCondLst>
                                        </p:cTn>
                                        <p:tgtEl>
                                          <p:spTgt spid="246"/>
                                        </p:tgtEl>
                                        <p:attrNameLst>
                                          <p:attrName>style.visibility</p:attrName>
                                        </p:attrNameLst>
                                      </p:cBhvr>
                                      <p:to>
                                        <p:strVal val="visible"/>
                                      </p:to>
                                    </p:set>
                                    <p:animEffect transition="in" filter="fade">
                                      <p:cBhvr>
                                        <p:cTn id="105" dur="1000"/>
                                        <p:tgtEl>
                                          <p:spTgt spid="246"/>
                                        </p:tgtEl>
                                      </p:cBhvr>
                                    </p:animEffect>
                                  </p:childTnLst>
                                </p:cTn>
                              </p:par>
                              <p:par>
                                <p:cTn id="106" presetID="49" presetClass="entr" presetSubtype="0" decel="100000" fill="hold" nodeType="withEffect">
                                  <p:stCondLst>
                                    <p:cond delay="600"/>
                                  </p:stCondLst>
                                  <p:childTnLst>
                                    <p:set>
                                      <p:cBhvr>
                                        <p:cTn id="107" dur="1" fill="hold">
                                          <p:stCondLst>
                                            <p:cond delay="0"/>
                                          </p:stCondLst>
                                        </p:cTn>
                                        <p:tgtEl>
                                          <p:spTgt spid="247"/>
                                        </p:tgtEl>
                                        <p:attrNameLst>
                                          <p:attrName>style.visibility</p:attrName>
                                        </p:attrNameLst>
                                      </p:cBhvr>
                                      <p:to>
                                        <p:strVal val="visible"/>
                                      </p:to>
                                    </p:set>
                                    <p:anim calcmode="lin" valueType="num">
                                      <p:cBhvr>
                                        <p:cTn id="108" dur="1000" fill="hold"/>
                                        <p:tgtEl>
                                          <p:spTgt spid="247"/>
                                        </p:tgtEl>
                                        <p:attrNameLst>
                                          <p:attrName>ppt_w</p:attrName>
                                        </p:attrNameLst>
                                      </p:cBhvr>
                                      <p:tavLst>
                                        <p:tav tm="0">
                                          <p:val>
                                            <p:fltVal val="0"/>
                                          </p:val>
                                        </p:tav>
                                        <p:tav tm="100000">
                                          <p:val>
                                            <p:strVal val="#ppt_w"/>
                                          </p:val>
                                        </p:tav>
                                      </p:tavLst>
                                    </p:anim>
                                    <p:anim calcmode="lin" valueType="num">
                                      <p:cBhvr>
                                        <p:cTn id="109" dur="1000" fill="hold"/>
                                        <p:tgtEl>
                                          <p:spTgt spid="247"/>
                                        </p:tgtEl>
                                        <p:attrNameLst>
                                          <p:attrName>ppt_h</p:attrName>
                                        </p:attrNameLst>
                                      </p:cBhvr>
                                      <p:tavLst>
                                        <p:tav tm="0">
                                          <p:val>
                                            <p:fltVal val="0"/>
                                          </p:val>
                                        </p:tav>
                                        <p:tav tm="100000">
                                          <p:val>
                                            <p:strVal val="#ppt_h"/>
                                          </p:val>
                                        </p:tav>
                                      </p:tavLst>
                                    </p:anim>
                                    <p:anim calcmode="lin" valueType="num">
                                      <p:cBhvr>
                                        <p:cTn id="110" dur="1000" fill="hold"/>
                                        <p:tgtEl>
                                          <p:spTgt spid="247"/>
                                        </p:tgtEl>
                                        <p:attrNameLst>
                                          <p:attrName>style.rotation</p:attrName>
                                        </p:attrNameLst>
                                      </p:cBhvr>
                                      <p:tavLst>
                                        <p:tav tm="0">
                                          <p:val>
                                            <p:fltVal val="360"/>
                                          </p:val>
                                        </p:tav>
                                        <p:tav tm="100000">
                                          <p:val>
                                            <p:fltVal val="0"/>
                                          </p:val>
                                        </p:tav>
                                      </p:tavLst>
                                    </p:anim>
                                    <p:animEffect transition="in" filter="fade">
                                      <p:cBhvr>
                                        <p:cTn id="111" dur="1000"/>
                                        <p:tgtEl>
                                          <p:spTgt spid="247"/>
                                        </p:tgtEl>
                                      </p:cBhvr>
                                    </p:animEffect>
                                  </p:childTnLst>
                                </p:cTn>
                              </p:par>
                              <p:par>
                                <p:cTn id="112" presetID="8" presetClass="emph" presetSubtype="0" decel="100000" fill="hold" nodeType="withEffect">
                                  <p:stCondLst>
                                    <p:cond delay="700"/>
                                  </p:stCondLst>
                                  <p:childTnLst>
                                    <p:animRot by="21600000">
                                      <p:cBhvr>
                                        <p:cTn id="113" dur="1000" fill="hold"/>
                                        <p:tgtEl>
                                          <p:spTgt spid="247"/>
                                        </p:tgtEl>
                                        <p:attrNameLst>
                                          <p:attrName>r</p:attrName>
                                        </p:attrNameLst>
                                      </p:cBhvr>
                                    </p:animRot>
                                  </p:childTnLst>
                                </p:cTn>
                              </p:par>
                              <p:par>
                                <p:cTn id="114" presetID="10" presetClass="entr" presetSubtype="0" fill="hold" grpId="0" nodeType="withEffect">
                                  <p:stCondLst>
                                    <p:cond delay="2000"/>
                                  </p:stCondLst>
                                  <p:childTnLst>
                                    <p:set>
                                      <p:cBhvr>
                                        <p:cTn id="115" dur="1" fill="hold">
                                          <p:stCondLst>
                                            <p:cond delay="0"/>
                                          </p:stCondLst>
                                        </p:cTn>
                                        <p:tgtEl>
                                          <p:spTgt spid="264"/>
                                        </p:tgtEl>
                                        <p:attrNameLst>
                                          <p:attrName>style.visibility</p:attrName>
                                        </p:attrNameLst>
                                      </p:cBhvr>
                                      <p:to>
                                        <p:strVal val="visible"/>
                                      </p:to>
                                    </p:set>
                                    <p:animEffect transition="in" filter="fade">
                                      <p:cBhvr>
                                        <p:cTn id="116" dur="750"/>
                                        <p:tgtEl>
                                          <p:spTgt spid="264"/>
                                        </p:tgtEl>
                                      </p:cBhvr>
                                    </p:animEffect>
                                  </p:childTnLst>
                                </p:cTn>
                              </p:par>
                              <p:par>
                                <p:cTn id="117" presetID="49" presetClass="entr" presetSubtype="0" decel="100000" fill="hold" nodeType="withEffect">
                                  <p:stCondLst>
                                    <p:cond delay="2000"/>
                                  </p:stCondLst>
                                  <p:childTnLst>
                                    <p:set>
                                      <p:cBhvr>
                                        <p:cTn id="118" dur="1" fill="hold">
                                          <p:stCondLst>
                                            <p:cond delay="0"/>
                                          </p:stCondLst>
                                        </p:cTn>
                                        <p:tgtEl>
                                          <p:spTgt spid="266"/>
                                        </p:tgtEl>
                                        <p:attrNameLst>
                                          <p:attrName>style.visibility</p:attrName>
                                        </p:attrNameLst>
                                      </p:cBhvr>
                                      <p:to>
                                        <p:strVal val="visible"/>
                                      </p:to>
                                    </p:set>
                                    <p:anim calcmode="lin" valueType="num">
                                      <p:cBhvr>
                                        <p:cTn id="119" dur="750" fill="hold"/>
                                        <p:tgtEl>
                                          <p:spTgt spid="266"/>
                                        </p:tgtEl>
                                        <p:attrNameLst>
                                          <p:attrName>ppt_w</p:attrName>
                                        </p:attrNameLst>
                                      </p:cBhvr>
                                      <p:tavLst>
                                        <p:tav tm="0">
                                          <p:val>
                                            <p:fltVal val="0"/>
                                          </p:val>
                                        </p:tav>
                                        <p:tav tm="100000">
                                          <p:val>
                                            <p:strVal val="#ppt_w"/>
                                          </p:val>
                                        </p:tav>
                                      </p:tavLst>
                                    </p:anim>
                                    <p:anim calcmode="lin" valueType="num">
                                      <p:cBhvr>
                                        <p:cTn id="120" dur="750" fill="hold"/>
                                        <p:tgtEl>
                                          <p:spTgt spid="266"/>
                                        </p:tgtEl>
                                        <p:attrNameLst>
                                          <p:attrName>ppt_h</p:attrName>
                                        </p:attrNameLst>
                                      </p:cBhvr>
                                      <p:tavLst>
                                        <p:tav tm="0">
                                          <p:val>
                                            <p:fltVal val="0"/>
                                          </p:val>
                                        </p:tav>
                                        <p:tav tm="100000">
                                          <p:val>
                                            <p:strVal val="#ppt_h"/>
                                          </p:val>
                                        </p:tav>
                                      </p:tavLst>
                                    </p:anim>
                                    <p:anim calcmode="lin" valueType="num">
                                      <p:cBhvr>
                                        <p:cTn id="121" dur="750" fill="hold"/>
                                        <p:tgtEl>
                                          <p:spTgt spid="266"/>
                                        </p:tgtEl>
                                        <p:attrNameLst>
                                          <p:attrName>style.rotation</p:attrName>
                                        </p:attrNameLst>
                                      </p:cBhvr>
                                      <p:tavLst>
                                        <p:tav tm="0">
                                          <p:val>
                                            <p:fltVal val="360"/>
                                          </p:val>
                                        </p:tav>
                                        <p:tav tm="100000">
                                          <p:val>
                                            <p:fltVal val="0"/>
                                          </p:val>
                                        </p:tav>
                                      </p:tavLst>
                                    </p:anim>
                                    <p:animEffect transition="in" filter="fade">
                                      <p:cBhvr>
                                        <p:cTn id="122" dur="750"/>
                                        <p:tgtEl>
                                          <p:spTgt spid="266"/>
                                        </p:tgtEl>
                                      </p:cBhvr>
                                    </p:animEffect>
                                  </p:childTnLst>
                                </p:cTn>
                              </p:par>
                              <p:par>
                                <p:cTn id="123" presetID="8" presetClass="emph" presetSubtype="0" decel="100000" fill="hold" nodeType="withEffect">
                                  <p:stCondLst>
                                    <p:cond delay="2000"/>
                                  </p:stCondLst>
                                  <p:childTnLst>
                                    <p:animRot by="21600000">
                                      <p:cBhvr>
                                        <p:cTn id="124" dur="750" fill="hold"/>
                                        <p:tgtEl>
                                          <p:spTgt spid="266"/>
                                        </p:tgtEl>
                                        <p:attrNameLst>
                                          <p:attrName>r</p:attrName>
                                        </p:attrNameLst>
                                      </p:cBhvr>
                                    </p:animRot>
                                  </p:childTnLst>
                                </p:cTn>
                              </p:par>
                              <p:par>
                                <p:cTn id="125" presetID="10" presetClass="entr" presetSubtype="0" fill="hold" grpId="0" nodeType="withEffect">
                                  <p:stCondLst>
                                    <p:cond delay="500"/>
                                  </p:stCondLst>
                                  <p:childTnLst>
                                    <p:set>
                                      <p:cBhvr>
                                        <p:cTn id="126" dur="1" fill="hold">
                                          <p:stCondLst>
                                            <p:cond delay="0"/>
                                          </p:stCondLst>
                                        </p:cTn>
                                        <p:tgtEl>
                                          <p:spTgt spid="265"/>
                                        </p:tgtEl>
                                        <p:attrNameLst>
                                          <p:attrName>style.visibility</p:attrName>
                                        </p:attrNameLst>
                                      </p:cBhvr>
                                      <p:to>
                                        <p:strVal val="visible"/>
                                      </p:to>
                                    </p:set>
                                    <p:animEffect transition="in" filter="fade">
                                      <p:cBhvr>
                                        <p:cTn id="127" dur="750"/>
                                        <p:tgtEl>
                                          <p:spTgt spid="265"/>
                                        </p:tgtEl>
                                      </p:cBhvr>
                                    </p:animEffect>
                                  </p:childTnLst>
                                </p:cTn>
                              </p:par>
                              <p:par>
                                <p:cTn id="128" presetID="42" presetClass="path" presetSubtype="0" decel="100000" fill="hold" grpId="1" nodeType="withEffect">
                                  <p:stCondLst>
                                    <p:cond delay="500"/>
                                  </p:stCondLst>
                                  <p:childTnLst>
                                    <p:animMotion origin="layout" path="M 1.25E-6 4.07407E-6 L 1.25E-6 0.05069 " pathEditMode="relative" rAng="0" ptsTypes="AA">
                                      <p:cBhvr>
                                        <p:cTn id="129" dur="750" spd="-100000" fill="hold"/>
                                        <p:tgtEl>
                                          <p:spTgt spid="265"/>
                                        </p:tgtEl>
                                        <p:attrNameLst>
                                          <p:attrName>ppt_x</p:attrName>
                                          <p:attrName>ppt_y</p:attrName>
                                        </p:attrNameLst>
                                      </p:cBhvr>
                                      <p:rCtr x="0" y="2523"/>
                                    </p:animMotion>
                                  </p:childTnLst>
                                </p:cTn>
                              </p:par>
                              <p:par>
                                <p:cTn id="130" presetID="22" presetClass="entr" presetSubtype="8" fill="hold" nodeType="withEffect">
                                  <p:stCondLst>
                                    <p:cond delay="250"/>
                                  </p:stCondLst>
                                  <p:childTnLst>
                                    <p:set>
                                      <p:cBhvr>
                                        <p:cTn id="131" dur="1" fill="hold">
                                          <p:stCondLst>
                                            <p:cond delay="0"/>
                                          </p:stCondLst>
                                        </p:cTn>
                                        <p:tgtEl>
                                          <p:spTgt spid="282"/>
                                        </p:tgtEl>
                                        <p:attrNameLst>
                                          <p:attrName>style.visibility</p:attrName>
                                        </p:attrNameLst>
                                      </p:cBhvr>
                                      <p:to>
                                        <p:strVal val="visible"/>
                                      </p:to>
                                    </p:set>
                                    <p:animEffect transition="in" filter="wipe(left)">
                                      <p:cBhvr>
                                        <p:cTn id="132" dur="1000"/>
                                        <p:tgtEl>
                                          <p:spTgt spid="282"/>
                                        </p:tgtEl>
                                      </p:cBhvr>
                                    </p:animEffect>
                                  </p:childTnLst>
                                </p:cTn>
                              </p:par>
                              <p:par>
                                <p:cTn id="133" presetID="22" presetClass="entr" presetSubtype="8" fill="hold" nodeType="withEffect">
                                  <p:stCondLst>
                                    <p:cond delay="250"/>
                                  </p:stCondLst>
                                  <p:childTnLst>
                                    <p:set>
                                      <p:cBhvr>
                                        <p:cTn id="134" dur="1" fill="hold">
                                          <p:stCondLst>
                                            <p:cond delay="0"/>
                                          </p:stCondLst>
                                        </p:cTn>
                                        <p:tgtEl>
                                          <p:spTgt spid="295"/>
                                        </p:tgtEl>
                                        <p:attrNameLst>
                                          <p:attrName>style.visibility</p:attrName>
                                        </p:attrNameLst>
                                      </p:cBhvr>
                                      <p:to>
                                        <p:strVal val="visible"/>
                                      </p:to>
                                    </p:set>
                                    <p:animEffect transition="in" filter="wipe(left)">
                                      <p:cBhvr>
                                        <p:cTn id="135" dur="1000"/>
                                        <p:tgtEl>
                                          <p:spTgt spid="295"/>
                                        </p:tgtEl>
                                      </p:cBhvr>
                                    </p:animEffect>
                                  </p:childTnLst>
                                </p:cTn>
                              </p:par>
                              <p:par>
                                <p:cTn id="136" presetID="22" presetClass="entr" presetSubtype="8" fill="hold" nodeType="withEffect">
                                  <p:stCondLst>
                                    <p:cond delay="250"/>
                                  </p:stCondLst>
                                  <p:childTnLst>
                                    <p:set>
                                      <p:cBhvr>
                                        <p:cTn id="137" dur="1" fill="hold">
                                          <p:stCondLst>
                                            <p:cond delay="0"/>
                                          </p:stCondLst>
                                        </p:cTn>
                                        <p:tgtEl>
                                          <p:spTgt spid="308"/>
                                        </p:tgtEl>
                                        <p:attrNameLst>
                                          <p:attrName>style.visibility</p:attrName>
                                        </p:attrNameLst>
                                      </p:cBhvr>
                                      <p:to>
                                        <p:strVal val="visible"/>
                                      </p:to>
                                    </p:set>
                                    <p:animEffect transition="in" filter="wipe(left)">
                                      <p:cBhvr>
                                        <p:cTn id="138" dur="1000"/>
                                        <p:tgtEl>
                                          <p:spTgt spid="308"/>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321"/>
                                        </p:tgtEl>
                                        <p:attrNameLst>
                                          <p:attrName>style.visibility</p:attrName>
                                        </p:attrNameLst>
                                      </p:cBhvr>
                                      <p:to>
                                        <p:strVal val="visible"/>
                                      </p:to>
                                    </p:set>
                                    <p:animEffect transition="in" filter="fade">
                                      <p:cBhvr>
                                        <p:cTn id="141" dur="1000"/>
                                        <p:tgtEl>
                                          <p:spTgt spid="321"/>
                                        </p:tgtEl>
                                      </p:cBhvr>
                                    </p:animEffect>
                                  </p:childTnLst>
                                </p:cTn>
                              </p:par>
                              <p:par>
                                <p:cTn id="142" presetID="42" presetClass="path" presetSubtype="0" decel="100000" fill="hold" grpId="1" nodeType="withEffect">
                                  <p:stCondLst>
                                    <p:cond delay="0"/>
                                  </p:stCondLst>
                                  <p:childTnLst>
                                    <p:animMotion origin="layout" path="M -6.25E-7 -2.59259E-6 L -6.25E-7 0.0507 " pathEditMode="relative" rAng="0" ptsTypes="AA">
                                      <p:cBhvr>
                                        <p:cTn id="143" dur="1000" spd="-100000" fill="hold"/>
                                        <p:tgtEl>
                                          <p:spTgt spid="321"/>
                                        </p:tgtEl>
                                        <p:attrNameLst>
                                          <p:attrName>ppt_x</p:attrName>
                                          <p:attrName>ppt_y</p:attrName>
                                        </p:attrNameLst>
                                      </p:cBhvr>
                                      <p:rCtr x="0" y="25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 grpId="0"/>
      <p:bldP spid="181" grpId="1"/>
      <p:bldP spid="195" grpId="0"/>
      <p:bldP spid="196" grpId="0" animBg="1"/>
      <p:bldP spid="197" grpId="0"/>
      <p:bldP spid="197" grpId="1"/>
      <p:bldP spid="198" grpId="0"/>
      <p:bldP spid="198" grpId="1"/>
      <p:bldP spid="199" grpId="0"/>
      <p:bldP spid="199" grpId="1"/>
      <p:bldP spid="231" grpId="0" animBg="1"/>
      <p:bldP spid="231" grpId="1" animBg="1"/>
      <p:bldP spid="232" grpId="0" animBg="1"/>
      <p:bldP spid="232" grpId="1" animBg="1"/>
      <p:bldP spid="233" grpId="0" animBg="1"/>
      <p:bldP spid="236" grpId="0"/>
      <p:bldP spid="236" grpId="1"/>
      <p:bldP spid="246" grpId="0"/>
      <p:bldP spid="264" grpId="0"/>
      <p:bldP spid="265" grpId="0"/>
      <p:bldP spid="265" grpId="1"/>
      <p:bldP spid="321" grpId="0"/>
      <p:bldP spid="321"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71F661-A647-49B9-9AA4-35542DA29234}"/>
              </a:ext>
            </a:extLst>
          </p:cNvPr>
          <p:cNvSpPr>
            <a:spLocks noGrp="1"/>
          </p:cNvSpPr>
          <p:nvPr>
            <p:ph type="title"/>
          </p:nvPr>
        </p:nvSpPr>
        <p:spPr/>
        <p:txBody>
          <a:bodyPr/>
          <a:lstStyle/>
          <a:p>
            <a:r>
              <a:rPr lang="fr-FR" dirty="0"/>
              <a:t>Nouvelle réglementation, nouveaux enjeux</a:t>
            </a:r>
          </a:p>
        </p:txBody>
      </p:sp>
      <p:sp>
        <p:nvSpPr>
          <p:cNvPr id="3" name="Espace réservé du numéro de diapositive 2">
            <a:extLst>
              <a:ext uri="{FF2B5EF4-FFF2-40B4-BE49-F238E27FC236}">
                <a16:creationId xmlns:a16="http://schemas.microsoft.com/office/drawing/2014/main" id="{8666279F-9184-4654-897F-530350F362C3}"/>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15</a:t>
            </a:fld>
            <a:endParaRPr lang="fr-FR" dirty="0"/>
          </a:p>
        </p:txBody>
      </p:sp>
      <p:grpSp>
        <p:nvGrpSpPr>
          <p:cNvPr id="6" name="Group 246">
            <a:extLst>
              <a:ext uri="{FF2B5EF4-FFF2-40B4-BE49-F238E27FC236}">
                <a16:creationId xmlns:a16="http://schemas.microsoft.com/office/drawing/2014/main" id="{D7E26948-CF95-48E9-8FD4-CDFE02E88CBB}"/>
              </a:ext>
            </a:extLst>
          </p:cNvPr>
          <p:cNvGrpSpPr/>
          <p:nvPr/>
        </p:nvGrpSpPr>
        <p:grpSpPr>
          <a:xfrm>
            <a:off x="2443207" y="2174728"/>
            <a:ext cx="1176051" cy="675984"/>
            <a:chOff x="1345840" y="376010"/>
            <a:chExt cx="1224222" cy="703672"/>
          </a:xfrm>
        </p:grpSpPr>
        <p:sp>
          <p:nvSpPr>
            <p:cNvPr id="7" name="Rectangle 5">
              <a:extLst>
                <a:ext uri="{FF2B5EF4-FFF2-40B4-BE49-F238E27FC236}">
                  <a16:creationId xmlns:a16="http://schemas.microsoft.com/office/drawing/2014/main" id="{C104351E-7389-4862-8782-0D006E188DF6}"/>
                </a:ext>
              </a:extLst>
            </p:cNvPr>
            <p:cNvSpPr>
              <a:spLocks noChangeArrowheads="1"/>
            </p:cNvSpPr>
            <p:nvPr/>
          </p:nvSpPr>
          <p:spPr bwMode="auto">
            <a:xfrm>
              <a:off x="1345840" y="376010"/>
              <a:ext cx="1224222" cy="703672"/>
            </a:xfrm>
            <a:prstGeom prst="rect">
              <a:avLst/>
            </a:prstGeom>
            <a:solidFill>
              <a:srgbClr val="6D8C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 name="Freeform 6">
              <a:extLst>
                <a:ext uri="{FF2B5EF4-FFF2-40B4-BE49-F238E27FC236}">
                  <a16:creationId xmlns:a16="http://schemas.microsoft.com/office/drawing/2014/main" id="{63C7D815-CDAC-4DFB-A242-C73F97009B24}"/>
                </a:ext>
              </a:extLst>
            </p:cNvPr>
            <p:cNvSpPr>
              <a:spLocks/>
            </p:cNvSpPr>
            <p:nvPr/>
          </p:nvSpPr>
          <p:spPr bwMode="auto">
            <a:xfrm>
              <a:off x="1454598" y="486627"/>
              <a:ext cx="352301" cy="482438"/>
            </a:xfrm>
            <a:custGeom>
              <a:avLst/>
              <a:gdLst>
                <a:gd name="T0" fmla="*/ 182 w 182"/>
                <a:gd name="T1" fmla="*/ 248 h 248"/>
                <a:gd name="T2" fmla="*/ 113 w 182"/>
                <a:gd name="T3" fmla="*/ 124 h 248"/>
                <a:gd name="T4" fmla="*/ 182 w 182"/>
                <a:gd name="T5" fmla="*/ 0 h 248"/>
                <a:gd name="T6" fmla="*/ 68 w 182"/>
                <a:gd name="T7" fmla="*/ 0 h 248"/>
                <a:gd name="T8" fmla="*/ 68 w 182"/>
                <a:gd name="T9" fmla="*/ 5 h 248"/>
                <a:gd name="T10" fmla="*/ 6 w 182"/>
                <a:gd name="T11" fmla="*/ 68 h 248"/>
                <a:gd name="T12" fmla="*/ 0 w 182"/>
                <a:gd name="T13" fmla="*/ 67 h 248"/>
                <a:gd name="T14" fmla="*/ 0 w 182"/>
                <a:gd name="T15" fmla="*/ 181 h 248"/>
                <a:gd name="T16" fmla="*/ 6 w 182"/>
                <a:gd name="T17" fmla="*/ 180 h 248"/>
                <a:gd name="T18" fmla="*/ 68 w 182"/>
                <a:gd name="T19" fmla="*/ 243 h 248"/>
                <a:gd name="T20" fmla="*/ 68 w 182"/>
                <a:gd name="T21" fmla="*/ 248 h 248"/>
                <a:gd name="T22" fmla="*/ 182 w 182"/>
                <a:gd name="T23"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82" y="248"/>
                  </a:moveTo>
                  <a:cubicBezTo>
                    <a:pt x="141" y="222"/>
                    <a:pt x="113" y="176"/>
                    <a:pt x="113" y="124"/>
                  </a:cubicBezTo>
                  <a:cubicBezTo>
                    <a:pt x="113" y="72"/>
                    <a:pt x="141" y="26"/>
                    <a:pt x="182" y="0"/>
                  </a:cubicBezTo>
                  <a:cubicBezTo>
                    <a:pt x="68" y="0"/>
                    <a:pt x="68" y="0"/>
                    <a:pt x="68" y="0"/>
                  </a:cubicBezTo>
                  <a:cubicBezTo>
                    <a:pt x="68" y="2"/>
                    <a:pt x="68" y="4"/>
                    <a:pt x="68" y="5"/>
                  </a:cubicBezTo>
                  <a:cubicBezTo>
                    <a:pt x="68" y="40"/>
                    <a:pt x="40" y="68"/>
                    <a:pt x="6" y="68"/>
                  </a:cubicBezTo>
                  <a:cubicBezTo>
                    <a:pt x="4" y="68"/>
                    <a:pt x="2" y="67"/>
                    <a:pt x="0" y="67"/>
                  </a:cubicBezTo>
                  <a:cubicBezTo>
                    <a:pt x="0" y="181"/>
                    <a:pt x="0" y="181"/>
                    <a:pt x="0" y="181"/>
                  </a:cubicBezTo>
                  <a:cubicBezTo>
                    <a:pt x="2" y="181"/>
                    <a:pt x="4" y="180"/>
                    <a:pt x="6" y="180"/>
                  </a:cubicBezTo>
                  <a:cubicBezTo>
                    <a:pt x="40" y="180"/>
                    <a:pt x="68" y="208"/>
                    <a:pt x="68" y="243"/>
                  </a:cubicBezTo>
                  <a:cubicBezTo>
                    <a:pt x="68" y="244"/>
                    <a:pt x="68" y="246"/>
                    <a:pt x="68" y="248"/>
                  </a:cubicBezTo>
                  <a:cubicBezTo>
                    <a:pt x="182" y="248"/>
                    <a:pt x="182" y="248"/>
                    <a:pt x="182" y="24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 name="Freeform 7">
              <a:extLst>
                <a:ext uri="{FF2B5EF4-FFF2-40B4-BE49-F238E27FC236}">
                  <a16:creationId xmlns:a16="http://schemas.microsoft.com/office/drawing/2014/main" id="{2A4712BB-3C0E-4B76-965D-D0DB1DC56D40}"/>
                </a:ext>
              </a:extLst>
            </p:cNvPr>
            <p:cNvSpPr>
              <a:spLocks/>
            </p:cNvSpPr>
            <p:nvPr/>
          </p:nvSpPr>
          <p:spPr bwMode="auto">
            <a:xfrm>
              <a:off x="2109003" y="486627"/>
              <a:ext cx="352301" cy="482438"/>
            </a:xfrm>
            <a:custGeom>
              <a:avLst/>
              <a:gdLst>
                <a:gd name="T0" fmla="*/ 176 w 182"/>
                <a:gd name="T1" fmla="*/ 68 h 248"/>
                <a:gd name="T2" fmla="*/ 114 w 182"/>
                <a:gd name="T3" fmla="*/ 5 h 248"/>
                <a:gd name="T4" fmla="*/ 114 w 182"/>
                <a:gd name="T5" fmla="*/ 0 h 248"/>
                <a:gd name="T6" fmla="*/ 0 w 182"/>
                <a:gd name="T7" fmla="*/ 0 h 248"/>
                <a:gd name="T8" fmla="*/ 69 w 182"/>
                <a:gd name="T9" fmla="*/ 124 h 248"/>
                <a:gd name="T10" fmla="*/ 0 w 182"/>
                <a:gd name="T11" fmla="*/ 248 h 248"/>
                <a:gd name="T12" fmla="*/ 114 w 182"/>
                <a:gd name="T13" fmla="*/ 248 h 248"/>
                <a:gd name="T14" fmla="*/ 114 w 182"/>
                <a:gd name="T15" fmla="*/ 243 h 248"/>
                <a:gd name="T16" fmla="*/ 176 w 182"/>
                <a:gd name="T17" fmla="*/ 180 h 248"/>
                <a:gd name="T18" fmla="*/ 182 w 182"/>
                <a:gd name="T19" fmla="*/ 181 h 248"/>
                <a:gd name="T20" fmla="*/ 182 w 182"/>
                <a:gd name="T21" fmla="*/ 67 h 248"/>
                <a:gd name="T22" fmla="*/ 176 w 182"/>
                <a:gd name="T23"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76" y="68"/>
                  </a:moveTo>
                  <a:cubicBezTo>
                    <a:pt x="142" y="68"/>
                    <a:pt x="114" y="40"/>
                    <a:pt x="114" y="5"/>
                  </a:cubicBezTo>
                  <a:cubicBezTo>
                    <a:pt x="114" y="4"/>
                    <a:pt x="114" y="2"/>
                    <a:pt x="114" y="0"/>
                  </a:cubicBezTo>
                  <a:cubicBezTo>
                    <a:pt x="0" y="0"/>
                    <a:pt x="0" y="0"/>
                    <a:pt x="0" y="0"/>
                  </a:cubicBezTo>
                  <a:cubicBezTo>
                    <a:pt x="41" y="26"/>
                    <a:pt x="69" y="72"/>
                    <a:pt x="69" y="124"/>
                  </a:cubicBezTo>
                  <a:cubicBezTo>
                    <a:pt x="69" y="176"/>
                    <a:pt x="41" y="222"/>
                    <a:pt x="0" y="248"/>
                  </a:cubicBezTo>
                  <a:cubicBezTo>
                    <a:pt x="114" y="248"/>
                    <a:pt x="114" y="248"/>
                    <a:pt x="114" y="248"/>
                  </a:cubicBezTo>
                  <a:cubicBezTo>
                    <a:pt x="114" y="246"/>
                    <a:pt x="114" y="244"/>
                    <a:pt x="114" y="243"/>
                  </a:cubicBezTo>
                  <a:cubicBezTo>
                    <a:pt x="114" y="208"/>
                    <a:pt x="142" y="180"/>
                    <a:pt x="176" y="180"/>
                  </a:cubicBezTo>
                  <a:cubicBezTo>
                    <a:pt x="178" y="180"/>
                    <a:pt x="180" y="181"/>
                    <a:pt x="182" y="181"/>
                  </a:cubicBezTo>
                  <a:cubicBezTo>
                    <a:pt x="182" y="67"/>
                    <a:pt x="182" y="67"/>
                    <a:pt x="182" y="67"/>
                  </a:cubicBezTo>
                  <a:cubicBezTo>
                    <a:pt x="180" y="67"/>
                    <a:pt x="178" y="68"/>
                    <a:pt x="176" y="6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 name="Oval 8">
              <a:extLst>
                <a:ext uri="{FF2B5EF4-FFF2-40B4-BE49-F238E27FC236}">
                  <a16:creationId xmlns:a16="http://schemas.microsoft.com/office/drawing/2014/main" id="{EA56D97C-FE98-4ABF-93CC-046D94C33FDE}"/>
                </a:ext>
              </a:extLst>
            </p:cNvPr>
            <p:cNvSpPr>
              <a:spLocks noChangeArrowheads="1"/>
            </p:cNvSpPr>
            <p:nvPr/>
          </p:nvSpPr>
          <p:spPr bwMode="auto">
            <a:xfrm>
              <a:off x="1411838"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 name="Oval 9">
              <a:extLst>
                <a:ext uri="{FF2B5EF4-FFF2-40B4-BE49-F238E27FC236}">
                  <a16:creationId xmlns:a16="http://schemas.microsoft.com/office/drawing/2014/main" id="{B448C6C8-F040-494D-8C62-39C3D1238E09}"/>
                </a:ext>
              </a:extLst>
            </p:cNvPr>
            <p:cNvSpPr>
              <a:spLocks noChangeArrowheads="1"/>
            </p:cNvSpPr>
            <p:nvPr/>
          </p:nvSpPr>
          <p:spPr bwMode="auto">
            <a:xfrm>
              <a:off x="2395306"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 name="Oval 10">
              <a:extLst>
                <a:ext uri="{FF2B5EF4-FFF2-40B4-BE49-F238E27FC236}">
                  <a16:creationId xmlns:a16="http://schemas.microsoft.com/office/drawing/2014/main" id="{B0BAC8DC-ADB9-46C6-B341-C249D99579E1}"/>
                </a:ext>
              </a:extLst>
            </p:cNvPr>
            <p:cNvSpPr>
              <a:spLocks noChangeArrowheads="1"/>
            </p:cNvSpPr>
            <p:nvPr/>
          </p:nvSpPr>
          <p:spPr bwMode="auto">
            <a:xfrm>
              <a:off x="1411838"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 name="Oval 11">
              <a:extLst>
                <a:ext uri="{FF2B5EF4-FFF2-40B4-BE49-F238E27FC236}">
                  <a16:creationId xmlns:a16="http://schemas.microsoft.com/office/drawing/2014/main" id="{97397443-5F28-4B2C-9F10-319B4288B11A}"/>
                </a:ext>
              </a:extLst>
            </p:cNvPr>
            <p:cNvSpPr>
              <a:spLocks noChangeArrowheads="1"/>
            </p:cNvSpPr>
            <p:nvPr/>
          </p:nvSpPr>
          <p:spPr bwMode="auto">
            <a:xfrm>
              <a:off x="2395306"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4" name="Freeform 12">
              <a:extLst>
                <a:ext uri="{FF2B5EF4-FFF2-40B4-BE49-F238E27FC236}">
                  <a16:creationId xmlns:a16="http://schemas.microsoft.com/office/drawing/2014/main" id="{46E8C206-21F4-497C-8DF5-D7017863A30E}"/>
                </a:ext>
              </a:extLst>
            </p:cNvPr>
            <p:cNvSpPr>
              <a:spLocks/>
            </p:cNvSpPr>
            <p:nvPr/>
          </p:nvSpPr>
          <p:spPr bwMode="auto">
            <a:xfrm>
              <a:off x="1673043" y="475472"/>
              <a:ext cx="153376" cy="504748"/>
            </a:xfrm>
            <a:custGeom>
              <a:avLst/>
              <a:gdLst>
                <a:gd name="T0" fmla="*/ 79 w 79"/>
                <a:gd name="T1" fmla="*/ 0 h 260"/>
                <a:gd name="T2" fmla="*/ 0 w 79"/>
                <a:gd name="T3" fmla="*/ 130 h 260"/>
                <a:gd name="T4" fmla="*/ 79 w 79"/>
                <a:gd name="T5" fmla="*/ 260 h 260"/>
                <a:gd name="T6" fmla="*/ 79 w 79"/>
                <a:gd name="T7" fmla="*/ 0 h 260"/>
              </a:gdLst>
              <a:ahLst/>
              <a:cxnLst>
                <a:cxn ang="0">
                  <a:pos x="T0" y="T1"/>
                </a:cxn>
                <a:cxn ang="0">
                  <a:pos x="T2" y="T3"/>
                </a:cxn>
                <a:cxn ang="0">
                  <a:pos x="T4" y="T5"/>
                </a:cxn>
                <a:cxn ang="0">
                  <a:pos x="T6" y="T7"/>
                </a:cxn>
              </a:cxnLst>
              <a:rect l="0" t="0" r="r" b="b"/>
              <a:pathLst>
                <a:path w="79" h="260">
                  <a:moveTo>
                    <a:pt x="79" y="0"/>
                  </a:moveTo>
                  <a:cubicBezTo>
                    <a:pt x="32" y="24"/>
                    <a:pt x="0" y="73"/>
                    <a:pt x="0" y="130"/>
                  </a:cubicBezTo>
                  <a:cubicBezTo>
                    <a:pt x="0" y="187"/>
                    <a:pt x="32" y="236"/>
                    <a:pt x="79" y="260"/>
                  </a:cubicBezTo>
                  <a:cubicBezTo>
                    <a:pt x="79" y="0"/>
                    <a:pt x="79" y="0"/>
                    <a:pt x="79"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 name="Freeform 13">
              <a:extLst>
                <a:ext uri="{FF2B5EF4-FFF2-40B4-BE49-F238E27FC236}">
                  <a16:creationId xmlns:a16="http://schemas.microsoft.com/office/drawing/2014/main" id="{4195BB9F-E9B7-42CD-8433-D09DEC0E2103}"/>
                </a:ext>
              </a:extLst>
            </p:cNvPr>
            <p:cNvSpPr>
              <a:spLocks/>
            </p:cNvSpPr>
            <p:nvPr/>
          </p:nvSpPr>
          <p:spPr bwMode="auto">
            <a:xfrm>
              <a:off x="2089483" y="475472"/>
              <a:ext cx="153376" cy="504748"/>
            </a:xfrm>
            <a:custGeom>
              <a:avLst/>
              <a:gdLst>
                <a:gd name="T0" fmla="*/ 0 w 79"/>
                <a:gd name="T1" fmla="*/ 0 h 260"/>
                <a:gd name="T2" fmla="*/ 0 w 79"/>
                <a:gd name="T3" fmla="*/ 260 h 260"/>
                <a:gd name="T4" fmla="*/ 79 w 79"/>
                <a:gd name="T5" fmla="*/ 130 h 260"/>
                <a:gd name="T6" fmla="*/ 0 w 79"/>
                <a:gd name="T7" fmla="*/ 0 h 260"/>
              </a:gdLst>
              <a:ahLst/>
              <a:cxnLst>
                <a:cxn ang="0">
                  <a:pos x="T0" y="T1"/>
                </a:cxn>
                <a:cxn ang="0">
                  <a:pos x="T2" y="T3"/>
                </a:cxn>
                <a:cxn ang="0">
                  <a:pos x="T4" y="T5"/>
                </a:cxn>
                <a:cxn ang="0">
                  <a:pos x="T6" y="T7"/>
                </a:cxn>
              </a:cxnLst>
              <a:rect l="0" t="0" r="r" b="b"/>
              <a:pathLst>
                <a:path w="79" h="260">
                  <a:moveTo>
                    <a:pt x="0" y="0"/>
                  </a:moveTo>
                  <a:cubicBezTo>
                    <a:pt x="0" y="260"/>
                    <a:pt x="0" y="260"/>
                    <a:pt x="0" y="260"/>
                  </a:cubicBezTo>
                  <a:cubicBezTo>
                    <a:pt x="47" y="236"/>
                    <a:pt x="79" y="187"/>
                    <a:pt x="79" y="130"/>
                  </a:cubicBezTo>
                  <a:cubicBezTo>
                    <a:pt x="79" y="73"/>
                    <a:pt x="47" y="24"/>
                    <a:pt x="0"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 name="Rectangle 5">
              <a:extLst>
                <a:ext uri="{FF2B5EF4-FFF2-40B4-BE49-F238E27FC236}">
                  <a16:creationId xmlns:a16="http://schemas.microsoft.com/office/drawing/2014/main" id="{F0831DFC-8A21-44E3-8FD3-A4A178FE8CB2}"/>
                </a:ext>
              </a:extLst>
            </p:cNvPr>
            <p:cNvSpPr>
              <a:spLocks noChangeArrowheads="1"/>
            </p:cNvSpPr>
            <p:nvPr/>
          </p:nvSpPr>
          <p:spPr bwMode="auto">
            <a:xfrm>
              <a:off x="1345840" y="376010"/>
              <a:ext cx="1224222" cy="703672"/>
            </a:xfrm>
            <a:prstGeom prst="rect">
              <a:avLst/>
            </a:prstGeom>
            <a:solidFill>
              <a:schemeClr val="tx1">
                <a:alpha val="20000"/>
              </a:schemeClr>
            </a:solidFill>
            <a:ln>
              <a:noFill/>
            </a:ln>
          </p:spPr>
          <p:txBody>
            <a:bodyPr vert="horz" wrap="square" lIns="91440" tIns="45720" rIns="91440" bIns="45720" numCol="1" anchor="t" anchorCtr="0" compatLnSpc="1">
              <a:prstTxWarp prst="textNoShape">
                <a:avLst/>
              </a:prstTxWarp>
            </a:bodyPr>
            <a:lstStyle/>
            <a:p>
              <a:endParaRPr lang="fr-FR"/>
            </a:p>
          </p:txBody>
        </p:sp>
      </p:grpSp>
      <p:grpSp>
        <p:nvGrpSpPr>
          <p:cNvPr id="17" name="Group 235">
            <a:extLst>
              <a:ext uri="{FF2B5EF4-FFF2-40B4-BE49-F238E27FC236}">
                <a16:creationId xmlns:a16="http://schemas.microsoft.com/office/drawing/2014/main" id="{502BD551-831D-4C9D-B126-34BB3EF6F1D1}"/>
              </a:ext>
            </a:extLst>
          </p:cNvPr>
          <p:cNvGrpSpPr/>
          <p:nvPr/>
        </p:nvGrpSpPr>
        <p:grpSpPr>
          <a:xfrm>
            <a:off x="2374877" y="2238201"/>
            <a:ext cx="1176051" cy="675984"/>
            <a:chOff x="1345840" y="376010"/>
            <a:chExt cx="1224222" cy="703672"/>
          </a:xfrm>
        </p:grpSpPr>
        <p:sp>
          <p:nvSpPr>
            <p:cNvPr id="18" name="Rectangle 5">
              <a:extLst>
                <a:ext uri="{FF2B5EF4-FFF2-40B4-BE49-F238E27FC236}">
                  <a16:creationId xmlns:a16="http://schemas.microsoft.com/office/drawing/2014/main" id="{A4E8A9A3-533E-4FFA-9254-0F6B168DE3FE}"/>
                </a:ext>
              </a:extLst>
            </p:cNvPr>
            <p:cNvSpPr>
              <a:spLocks noChangeArrowheads="1"/>
            </p:cNvSpPr>
            <p:nvPr/>
          </p:nvSpPr>
          <p:spPr bwMode="auto">
            <a:xfrm>
              <a:off x="1345840" y="376010"/>
              <a:ext cx="1224222" cy="703672"/>
            </a:xfrm>
            <a:prstGeom prst="rect">
              <a:avLst/>
            </a:prstGeom>
            <a:solidFill>
              <a:srgbClr val="6D8C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Freeform 6">
              <a:extLst>
                <a:ext uri="{FF2B5EF4-FFF2-40B4-BE49-F238E27FC236}">
                  <a16:creationId xmlns:a16="http://schemas.microsoft.com/office/drawing/2014/main" id="{31F878A2-78A0-4D3F-AFA1-109193252F1F}"/>
                </a:ext>
              </a:extLst>
            </p:cNvPr>
            <p:cNvSpPr>
              <a:spLocks/>
            </p:cNvSpPr>
            <p:nvPr/>
          </p:nvSpPr>
          <p:spPr bwMode="auto">
            <a:xfrm>
              <a:off x="1454598" y="486627"/>
              <a:ext cx="352301" cy="482438"/>
            </a:xfrm>
            <a:custGeom>
              <a:avLst/>
              <a:gdLst>
                <a:gd name="T0" fmla="*/ 182 w 182"/>
                <a:gd name="T1" fmla="*/ 248 h 248"/>
                <a:gd name="T2" fmla="*/ 113 w 182"/>
                <a:gd name="T3" fmla="*/ 124 h 248"/>
                <a:gd name="T4" fmla="*/ 182 w 182"/>
                <a:gd name="T5" fmla="*/ 0 h 248"/>
                <a:gd name="T6" fmla="*/ 68 w 182"/>
                <a:gd name="T7" fmla="*/ 0 h 248"/>
                <a:gd name="T8" fmla="*/ 68 w 182"/>
                <a:gd name="T9" fmla="*/ 5 h 248"/>
                <a:gd name="T10" fmla="*/ 6 w 182"/>
                <a:gd name="T11" fmla="*/ 68 h 248"/>
                <a:gd name="T12" fmla="*/ 0 w 182"/>
                <a:gd name="T13" fmla="*/ 67 h 248"/>
                <a:gd name="T14" fmla="*/ 0 w 182"/>
                <a:gd name="T15" fmla="*/ 181 h 248"/>
                <a:gd name="T16" fmla="*/ 6 w 182"/>
                <a:gd name="T17" fmla="*/ 180 h 248"/>
                <a:gd name="T18" fmla="*/ 68 w 182"/>
                <a:gd name="T19" fmla="*/ 243 h 248"/>
                <a:gd name="T20" fmla="*/ 68 w 182"/>
                <a:gd name="T21" fmla="*/ 248 h 248"/>
                <a:gd name="T22" fmla="*/ 182 w 182"/>
                <a:gd name="T23"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82" y="248"/>
                  </a:moveTo>
                  <a:cubicBezTo>
                    <a:pt x="141" y="222"/>
                    <a:pt x="113" y="176"/>
                    <a:pt x="113" y="124"/>
                  </a:cubicBezTo>
                  <a:cubicBezTo>
                    <a:pt x="113" y="72"/>
                    <a:pt x="141" y="26"/>
                    <a:pt x="182" y="0"/>
                  </a:cubicBezTo>
                  <a:cubicBezTo>
                    <a:pt x="68" y="0"/>
                    <a:pt x="68" y="0"/>
                    <a:pt x="68" y="0"/>
                  </a:cubicBezTo>
                  <a:cubicBezTo>
                    <a:pt x="68" y="2"/>
                    <a:pt x="68" y="4"/>
                    <a:pt x="68" y="5"/>
                  </a:cubicBezTo>
                  <a:cubicBezTo>
                    <a:pt x="68" y="40"/>
                    <a:pt x="40" y="68"/>
                    <a:pt x="6" y="68"/>
                  </a:cubicBezTo>
                  <a:cubicBezTo>
                    <a:pt x="4" y="68"/>
                    <a:pt x="2" y="67"/>
                    <a:pt x="0" y="67"/>
                  </a:cubicBezTo>
                  <a:cubicBezTo>
                    <a:pt x="0" y="181"/>
                    <a:pt x="0" y="181"/>
                    <a:pt x="0" y="181"/>
                  </a:cubicBezTo>
                  <a:cubicBezTo>
                    <a:pt x="2" y="181"/>
                    <a:pt x="4" y="180"/>
                    <a:pt x="6" y="180"/>
                  </a:cubicBezTo>
                  <a:cubicBezTo>
                    <a:pt x="40" y="180"/>
                    <a:pt x="68" y="208"/>
                    <a:pt x="68" y="243"/>
                  </a:cubicBezTo>
                  <a:cubicBezTo>
                    <a:pt x="68" y="244"/>
                    <a:pt x="68" y="246"/>
                    <a:pt x="68" y="248"/>
                  </a:cubicBezTo>
                  <a:cubicBezTo>
                    <a:pt x="182" y="248"/>
                    <a:pt x="182" y="248"/>
                    <a:pt x="182" y="24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Freeform 7">
              <a:extLst>
                <a:ext uri="{FF2B5EF4-FFF2-40B4-BE49-F238E27FC236}">
                  <a16:creationId xmlns:a16="http://schemas.microsoft.com/office/drawing/2014/main" id="{6C678A99-35CA-4369-939D-5DCC21542465}"/>
                </a:ext>
              </a:extLst>
            </p:cNvPr>
            <p:cNvSpPr>
              <a:spLocks/>
            </p:cNvSpPr>
            <p:nvPr/>
          </p:nvSpPr>
          <p:spPr bwMode="auto">
            <a:xfrm>
              <a:off x="2109003" y="486627"/>
              <a:ext cx="352301" cy="482438"/>
            </a:xfrm>
            <a:custGeom>
              <a:avLst/>
              <a:gdLst>
                <a:gd name="T0" fmla="*/ 176 w 182"/>
                <a:gd name="T1" fmla="*/ 68 h 248"/>
                <a:gd name="T2" fmla="*/ 114 w 182"/>
                <a:gd name="T3" fmla="*/ 5 h 248"/>
                <a:gd name="T4" fmla="*/ 114 w 182"/>
                <a:gd name="T5" fmla="*/ 0 h 248"/>
                <a:gd name="T6" fmla="*/ 0 w 182"/>
                <a:gd name="T7" fmla="*/ 0 h 248"/>
                <a:gd name="T8" fmla="*/ 69 w 182"/>
                <a:gd name="T9" fmla="*/ 124 h 248"/>
                <a:gd name="T10" fmla="*/ 0 w 182"/>
                <a:gd name="T11" fmla="*/ 248 h 248"/>
                <a:gd name="T12" fmla="*/ 114 w 182"/>
                <a:gd name="T13" fmla="*/ 248 h 248"/>
                <a:gd name="T14" fmla="*/ 114 w 182"/>
                <a:gd name="T15" fmla="*/ 243 h 248"/>
                <a:gd name="T16" fmla="*/ 176 w 182"/>
                <a:gd name="T17" fmla="*/ 180 h 248"/>
                <a:gd name="T18" fmla="*/ 182 w 182"/>
                <a:gd name="T19" fmla="*/ 181 h 248"/>
                <a:gd name="T20" fmla="*/ 182 w 182"/>
                <a:gd name="T21" fmla="*/ 67 h 248"/>
                <a:gd name="T22" fmla="*/ 176 w 182"/>
                <a:gd name="T23"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76" y="68"/>
                  </a:moveTo>
                  <a:cubicBezTo>
                    <a:pt x="142" y="68"/>
                    <a:pt x="114" y="40"/>
                    <a:pt x="114" y="5"/>
                  </a:cubicBezTo>
                  <a:cubicBezTo>
                    <a:pt x="114" y="4"/>
                    <a:pt x="114" y="2"/>
                    <a:pt x="114" y="0"/>
                  </a:cubicBezTo>
                  <a:cubicBezTo>
                    <a:pt x="0" y="0"/>
                    <a:pt x="0" y="0"/>
                    <a:pt x="0" y="0"/>
                  </a:cubicBezTo>
                  <a:cubicBezTo>
                    <a:pt x="41" y="26"/>
                    <a:pt x="69" y="72"/>
                    <a:pt x="69" y="124"/>
                  </a:cubicBezTo>
                  <a:cubicBezTo>
                    <a:pt x="69" y="176"/>
                    <a:pt x="41" y="222"/>
                    <a:pt x="0" y="248"/>
                  </a:cubicBezTo>
                  <a:cubicBezTo>
                    <a:pt x="114" y="248"/>
                    <a:pt x="114" y="248"/>
                    <a:pt x="114" y="248"/>
                  </a:cubicBezTo>
                  <a:cubicBezTo>
                    <a:pt x="114" y="246"/>
                    <a:pt x="114" y="244"/>
                    <a:pt x="114" y="243"/>
                  </a:cubicBezTo>
                  <a:cubicBezTo>
                    <a:pt x="114" y="208"/>
                    <a:pt x="142" y="180"/>
                    <a:pt x="176" y="180"/>
                  </a:cubicBezTo>
                  <a:cubicBezTo>
                    <a:pt x="178" y="180"/>
                    <a:pt x="180" y="181"/>
                    <a:pt x="182" y="181"/>
                  </a:cubicBezTo>
                  <a:cubicBezTo>
                    <a:pt x="182" y="67"/>
                    <a:pt x="182" y="67"/>
                    <a:pt x="182" y="67"/>
                  </a:cubicBezTo>
                  <a:cubicBezTo>
                    <a:pt x="180" y="67"/>
                    <a:pt x="178" y="68"/>
                    <a:pt x="176" y="6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Oval 8">
              <a:extLst>
                <a:ext uri="{FF2B5EF4-FFF2-40B4-BE49-F238E27FC236}">
                  <a16:creationId xmlns:a16="http://schemas.microsoft.com/office/drawing/2014/main" id="{8DCD1BA6-D0F3-4C34-B8F5-A7C2458B40F9}"/>
                </a:ext>
              </a:extLst>
            </p:cNvPr>
            <p:cNvSpPr>
              <a:spLocks noChangeArrowheads="1"/>
            </p:cNvSpPr>
            <p:nvPr/>
          </p:nvSpPr>
          <p:spPr bwMode="auto">
            <a:xfrm>
              <a:off x="1411838"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Oval 9">
              <a:extLst>
                <a:ext uri="{FF2B5EF4-FFF2-40B4-BE49-F238E27FC236}">
                  <a16:creationId xmlns:a16="http://schemas.microsoft.com/office/drawing/2014/main" id="{3CA04428-9206-4279-9EEA-C6BD4B53FD5D}"/>
                </a:ext>
              </a:extLst>
            </p:cNvPr>
            <p:cNvSpPr>
              <a:spLocks noChangeArrowheads="1"/>
            </p:cNvSpPr>
            <p:nvPr/>
          </p:nvSpPr>
          <p:spPr bwMode="auto">
            <a:xfrm>
              <a:off x="2395306"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Oval 10">
              <a:extLst>
                <a:ext uri="{FF2B5EF4-FFF2-40B4-BE49-F238E27FC236}">
                  <a16:creationId xmlns:a16="http://schemas.microsoft.com/office/drawing/2014/main" id="{E02244E7-349E-4BE8-8F65-FAD0A3D5CE03}"/>
                </a:ext>
              </a:extLst>
            </p:cNvPr>
            <p:cNvSpPr>
              <a:spLocks noChangeArrowheads="1"/>
            </p:cNvSpPr>
            <p:nvPr/>
          </p:nvSpPr>
          <p:spPr bwMode="auto">
            <a:xfrm>
              <a:off x="1411838"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 name="Oval 11">
              <a:extLst>
                <a:ext uri="{FF2B5EF4-FFF2-40B4-BE49-F238E27FC236}">
                  <a16:creationId xmlns:a16="http://schemas.microsoft.com/office/drawing/2014/main" id="{011D7F24-207A-46F8-958F-0EFC2D05A465}"/>
                </a:ext>
              </a:extLst>
            </p:cNvPr>
            <p:cNvSpPr>
              <a:spLocks noChangeArrowheads="1"/>
            </p:cNvSpPr>
            <p:nvPr/>
          </p:nvSpPr>
          <p:spPr bwMode="auto">
            <a:xfrm>
              <a:off x="2395306"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 name="Freeform 12">
              <a:extLst>
                <a:ext uri="{FF2B5EF4-FFF2-40B4-BE49-F238E27FC236}">
                  <a16:creationId xmlns:a16="http://schemas.microsoft.com/office/drawing/2014/main" id="{0BB597EB-99C7-4658-B9E7-C86B1A52EAE2}"/>
                </a:ext>
              </a:extLst>
            </p:cNvPr>
            <p:cNvSpPr>
              <a:spLocks/>
            </p:cNvSpPr>
            <p:nvPr/>
          </p:nvSpPr>
          <p:spPr bwMode="auto">
            <a:xfrm>
              <a:off x="1673043" y="475472"/>
              <a:ext cx="153376" cy="504748"/>
            </a:xfrm>
            <a:custGeom>
              <a:avLst/>
              <a:gdLst>
                <a:gd name="T0" fmla="*/ 79 w 79"/>
                <a:gd name="T1" fmla="*/ 0 h 260"/>
                <a:gd name="T2" fmla="*/ 0 w 79"/>
                <a:gd name="T3" fmla="*/ 130 h 260"/>
                <a:gd name="T4" fmla="*/ 79 w 79"/>
                <a:gd name="T5" fmla="*/ 260 h 260"/>
                <a:gd name="T6" fmla="*/ 79 w 79"/>
                <a:gd name="T7" fmla="*/ 0 h 260"/>
              </a:gdLst>
              <a:ahLst/>
              <a:cxnLst>
                <a:cxn ang="0">
                  <a:pos x="T0" y="T1"/>
                </a:cxn>
                <a:cxn ang="0">
                  <a:pos x="T2" y="T3"/>
                </a:cxn>
                <a:cxn ang="0">
                  <a:pos x="T4" y="T5"/>
                </a:cxn>
                <a:cxn ang="0">
                  <a:pos x="T6" y="T7"/>
                </a:cxn>
              </a:cxnLst>
              <a:rect l="0" t="0" r="r" b="b"/>
              <a:pathLst>
                <a:path w="79" h="260">
                  <a:moveTo>
                    <a:pt x="79" y="0"/>
                  </a:moveTo>
                  <a:cubicBezTo>
                    <a:pt x="32" y="24"/>
                    <a:pt x="0" y="73"/>
                    <a:pt x="0" y="130"/>
                  </a:cubicBezTo>
                  <a:cubicBezTo>
                    <a:pt x="0" y="187"/>
                    <a:pt x="32" y="236"/>
                    <a:pt x="79" y="260"/>
                  </a:cubicBezTo>
                  <a:cubicBezTo>
                    <a:pt x="79" y="0"/>
                    <a:pt x="79" y="0"/>
                    <a:pt x="79"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 name="Freeform 13">
              <a:extLst>
                <a:ext uri="{FF2B5EF4-FFF2-40B4-BE49-F238E27FC236}">
                  <a16:creationId xmlns:a16="http://schemas.microsoft.com/office/drawing/2014/main" id="{024F81FF-E92B-453E-A19C-21580E4330FE}"/>
                </a:ext>
              </a:extLst>
            </p:cNvPr>
            <p:cNvSpPr>
              <a:spLocks/>
            </p:cNvSpPr>
            <p:nvPr/>
          </p:nvSpPr>
          <p:spPr bwMode="auto">
            <a:xfrm>
              <a:off x="2089483" y="475472"/>
              <a:ext cx="153376" cy="504748"/>
            </a:xfrm>
            <a:custGeom>
              <a:avLst/>
              <a:gdLst>
                <a:gd name="T0" fmla="*/ 0 w 79"/>
                <a:gd name="T1" fmla="*/ 0 h 260"/>
                <a:gd name="T2" fmla="*/ 0 w 79"/>
                <a:gd name="T3" fmla="*/ 260 h 260"/>
                <a:gd name="T4" fmla="*/ 79 w 79"/>
                <a:gd name="T5" fmla="*/ 130 h 260"/>
                <a:gd name="T6" fmla="*/ 0 w 79"/>
                <a:gd name="T7" fmla="*/ 0 h 260"/>
              </a:gdLst>
              <a:ahLst/>
              <a:cxnLst>
                <a:cxn ang="0">
                  <a:pos x="T0" y="T1"/>
                </a:cxn>
                <a:cxn ang="0">
                  <a:pos x="T2" y="T3"/>
                </a:cxn>
                <a:cxn ang="0">
                  <a:pos x="T4" y="T5"/>
                </a:cxn>
                <a:cxn ang="0">
                  <a:pos x="T6" y="T7"/>
                </a:cxn>
              </a:cxnLst>
              <a:rect l="0" t="0" r="r" b="b"/>
              <a:pathLst>
                <a:path w="79" h="260">
                  <a:moveTo>
                    <a:pt x="0" y="0"/>
                  </a:moveTo>
                  <a:cubicBezTo>
                    <a:pt x="0" y="260"/>
                    <a:pt x="0" y="260"/>
                    <a:pt x="0" y="260"/>
                  </a:cubicBezTo>
                  <a:cubicBezTo>
                    <a:pt x="47" y="236"/>
                    <a:pt x="79" y="187"/>
                    <a:pt x="79" y="130"/>
                  </a:cubicBezTo>
                  <a:cubicBezTo>
                    <a:pt x="79" y="73"/>
                    <a:pt x="47" y="24"/>
                    <a:pt x="0"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 name="Rectangle 5">
              <a:extLst>
                <a:ext uri="{FF2B5EF4-FFF2-40B4-BE49-F238E27FC236}">
                  <a16:creationId xmlns:a16="http://schemas.microsoft.com/office/drawing/2014/main" id="{0B5E1A2B-9AEE-46EB-AF75-54E60AB1EABF}"/>
                </a:ext>
              </a:extLst>
            </p:cNvPr>
            <p:cNvSpPr>
              <a:spLocks noChangeArrowheads="1"/>
            </p:cNvSpPr>
            <p:nvPr/>
          </p:nvSpPr>
          <p:spPr bwMode="auto">
            <a:xfrm>
              <a:off x="1345840" y="376010"/>
              <a:ext cx="1224222" cy="703672"/>
            </a:xfrm>
            <a:prstGeom prst="rect">
              <a:avLst/>
            </a:pr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endParaRPr lang="fr-FR"/>
            </a:p>
          </p:txBody>
        </p:sp>
      </p:grpSp>
      <p:grpSp>
        <p:nvGrpSpPr>
          <p:cNvPr id="28" name="Group 224">
            <a:extLst>
              <a:ext uri="{FF2B5EF4-FFF2-40B4-BE49-F238E27FC236}">
                <a16:creationId xmlns:a16="http://schemas.microsoft.com/office/drawing/2014/main" id="{8AA77D63-C74D-4D2D-B22C-2E47FE7AD6ED}"/>
              </a:ext>
            </a:extLst>
          </p:cNvPr>
          <p:cNvGrpSpPr/>
          <p:nvPr/>
        </p:nvGrpSpPr>
        <p:grpSpPr>
          <a:xfrm>
            <a:off x="2306548" y="2301674"/>
            <a:ext cx="1176051" cy="675984"/>
            <a:chOff x="1345840" y="376010"/>
            <a:chExt cx="1224222" cy="703672"/>
          </a:xfrm>
        </p:grpSpPr>
        <p:sp>
          <p:nvSpPr>
            <p:cNvPr id="29" name="Rectangle 5">
              <a:extLst>
                <a:ext uri="{FF2B5EF4-FFF2-40B4-BE49-F238E27FC236}">
                  <a16:creationId xmlns:a16="http://schemas.microsoft.com/office/drawing/2014/main" id="{20082F57-EEA1-4AB3-87E3-3A1021AAEDCD}"/>
                </a:ext>
              </a:extLst>
            </p:cNvPr>
            <p:cNvSpPr>
              <a:spLocks noChangeArrowheads="1"/>
            </p:cNvSpPr>
            <p:nvPr/>
          </p:nvSpPr>
          <p:spPr bwMode="auto">
            <a:xfrm>
              <a:off x="1345840" y="376010"/>
              <a:ext cx="1224222" cy="703672"/>
            </a:xfrm>
            <a:prstGeom prst="rect">
              <a:avLst/>
            </a:prstGeom>
            <a:solidFill>
              <a:srgbClr val="6D8C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Freeform 6">
              <a:extLst>
                <a:ext uri="{FF2B5EF4-FFF2-40B4-BE49-F238E27FC236}">
                  <a16:creationId xmlns:a16="http://schemas.microsoft.com/office/drawing/2014/main" id="{39AECEB0-09D3-4A8A-993D-B72BF3B46AE7}"/>
                </a:ext>
              </a:extLst>
            </p:cNvPr>
            <p:cNvSpPr>
              <a:spLocks/>
            </p:cNvSpPr>
            <p:nvPr/>
          </p:nvSpPr>
          <p:spPr bwMode="auto">
            <a:xfrm>
              <a:off x="1454598" y="486627"/>
              <a:ext cx="352301" cy="482438"/>
            </a:xfrm>
            <a:custGeom>
              <a:avLst/>
              <a:gdLst>
                <a:gd name="T0" fmla="*/ 182 w 182"/>
                <a:gd name="T1" fmla="*/ 248 h 248"/>
                <a:gd name="T2" fmla="*/ 113 w 182"/>
                <a:gd name="T3" fmla="*/ 124 h 248"/>
                <a:gd name="T4" fmla="*/ 182 w 182"/>
                <a:gd name="T5" fmla="*/ 0 h 248"/>
                <a:gd name="T6" fmla="*/ 68 w 182"/>
                <a:gd name="T7" fmla="*/ 0 h 248"/>
                <a:gd name="T8" fmla="*/ 68 w 182"/>
                <a:gd name="T9" fmla="*/ 5 h 248"/>
                <a:gd name="T10" fmla="*/ 6 w 182"/>
                <a:gd name="T11" fmla="*/ 68 h 248"/>
                <a:gd name="T12" fmla="*/ 0 w 182"/>
                <a:gd name="T13" fmla="*/ 67 h 248"/>
                <a:gd name="T14" fmla="*/ 0 w 182"/>
                <a:gd name="T15" fmla="*/ 181 h 248"/>
                <a:gd name="T16" fmla="*/ 6 w 182"/>
                <a:gd name="T17" fmla="*/ 180 h 248"/>
                <a:gd name="T18" fmla="*/ 68 w 182"/>
                <a:gd name="T19" fmla="*/ 243 h 248"/>
                <a:gd name="T20" fmla="*/ 68 w 182"/>
                <a:gd name="T21" fmla="*/ 248 h 248"/>
                <a:gd name="T22" fmla="*/ 182 w 182"/>
                <a:gd name="T23"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82" y="248"/>
                  </a:moveTo>
                  <a:cubicBezTo>
                    <a:pt x="141" y="222"/>
                    <a:pt x="113" y="176"/>
                    <a:pt x="113" y="124"/>
                  </a:cubicBezTo>
                  <a:cubicBezTo>
                    <a:pt x="113" y="72"/>
                    <a:pt x="141" y="26"/>
                    <a:pt x="182" y="0"/>
                  </a:cubicBezTo>
                  <a:cubicBezTo>
                    <a:pt x="68" y="0"/>
                    <a:pt x="68" y="0"/>
                    <a:pt x="68" y="0"/>
                  </a:cubicBezTo>
                  <a:cubicBezTo>
                    <a:pt x="68" y="2"/>
                    <a:pt x="68" y="4"/>
                    <a:pt x="68" y="5"/>
                  </a:cubicBezTo>
                  <a:cubicBezTo>
                    <a:pt x="68" y="40"/>
                    <a:pt x="40" y="68"/>
                    <a:pt x="6" y="68"/>
                  </a:cubicBezTo>
                  <a:cubicBezTo>
                    <a:pt x="4" y="68"/>
                    <a:pt x="2" y="67"/>
                    <a:pt x="0" y="67"/>
                  </a:cubicBezTo>
                  <a:cubicBezTo>
                    <a:pt x="0" y="181"/>
                    <a:pt x="0" y="181"/>
                    <a:pt x="0" y="181"/>
                  </a:cubicBezTo>
                  <a:cubicBezTo>
                    <a:pt x="2" y="181"/>
                    <a:pt x="4" y="180"/>
                    <a:pt x="6" y="180"/>
                  </a:cubicBezTo>
                  <a:cubicBezTo>
                    <a:pt x="40" y="180"/>
                    <a:pt x="68" y="208"/>
                    <a:pt x="68" y="243"/>
                  </a:cubicBezTo>
                  <a:cubicBezTo>
                    <a:pt x="68" y="244"/>
                    <a:pt x="68" y="246"/>
                    <a:pt x="68" y="248"/>
                  </a:cubicBezTo>
                  <a:cubicBezTo>
                    <a:pt x="182" y="248"/>
                    <a:pt x="182" y="248"/>
                    <a:pt x="182" y="24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Freeform 7">
              <a:extLst>
                <a:ext uri="{FF2B5EF4-FFF2-40B4-BE49-F238E27FC236}">
                  <a16:creationId xmlns:a16="http://schemas.microsoft.com/office/drawing/2014/main" id="{542E70A0-7F9C-4016-B4B0-89655CEDF7CB}"/>
                </a:ext>
              </a:extLst>
            </p:cNvPr>
            <p:cNvSpPr>
              <a:spLocks/>
            </p:cNvSpPr>
            <p:nvPr/>
          </p:nvSpPr>
          <p:spPr bwMode="auto">
            <a:xfrm>
              <a:off x="2109003" y="486627"/>
              <a:ext cx="352301" cy="482438"/>
            </a:xfrm>
            <a:custGeom>
              <a:avLst/>
              <a:gdLst>
                <a:gd name="T0" fmla="*/ 176 w 182"/>
                <a:gd name="T1" fmla="*/ 68 h 248"/>
                <a:gd name="T2" fmla="*/ 114 w 182"/>
                <a:gd name="T3" fmla="*/ 5 h 248"/>
                <a:gd name="T4" fmla="*/ 114 w 182"/>
                <a:gd name="T5" fmla="*/ 0 h 248"/>
                <a:gd name="T6" fmla="*/ 0 w 182"/>
                <a:gd name="T7" fmla="*/ 0 h 248"/>
                <a:gd name="T8" fmla="*/ 69 w 182"/>
                <a:gd name="T9" fmla="*/ 124 h 248"/>
                <a:gd name="T10" fmla="*/ 0 w 182"/>
                <a:gd name="T11" fmla="*/ 248 h 248"/>
                <a:gd name="T12" fmla="*/ 114 w 182"/>
                <a:gd name="T13" fmla="*/ 248 h 248"/>
                <a:gd name="T14" fmla="*/ 114 w 182"/>
                <a:gd name="T15" fmla="*/ 243 h 248"/>
                <a:gd name="T16" fmla="*/ 176 w 182"/>
                <a:gd name="T17" fmla="*/ 180 h 248"/>
                <a:gd name="T18" fmla="*/ 182 w 182"/>
                <a:gd name="T19" fmla="*/ 181 h 248"/>
                <a:gd name="T20" fmla="*/ 182 w 182"/>
                <a:gd name="T21" fmla="*/ 67 h 248"/>
                <a:gd name="T22" fmla="*/ 176 w 182"/>
                <a:gd name="T23"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76" y="68"/>
                  </a:moveTo>
                  <a:cubicBezTo>
                    <a:pt x="142" y="68"/>
                    <a:pt x="114" y="40"/>
                    <a:pt x="114" y="5"/>
                  </a:cubicBezTo>
                  <a:cubicBezTo>
                    <a:pt x="114" y="4"/>
                    <a:pt x="114" y="2"/>
                    <a:pt x="114" y="0"/>
                  </a:cubicBezTo>
                  <a:cubicBezTo>
                    <a:pt x="0" y="0"/>
                    <a:pt x="0" y="0"/>
                    <a:pt x="0" y="0"/>
                  </a:cubicBezTo>
                  <a:cubicBezTo>
                    <a:pt x="41" y="26"/>
                    <a:pt x="69" y="72"/>
                    <a:pt x="69" y="124"/>
                  </a:cubicBezTo>
                  <a:cubicBezTo>
                    <a:pt x="69" y="176"/>
                    <a:pt x="41" y="222"/>
                    <a:pt x="0" y="248"/>
                  </a:cubicBezTo>
                  <a:cubicBezTo>
                    <a:pt x="114" y="248"/>
                    <a:pt x="114" y="248"/>
                    <a:pt x="114" y="248"/>
                  </a:cubicBezTo>
                  <a:cubicBezTo>
                    <a:pt x="114" y="246"/>
                    <a:pt x="114" y="244"/>
                    <a:pt x="114" y="243"/>
                  </a:cubicBezTo>
                  <a:cubicBezTo>
                    <a:pt x="114" y="208"/>
                    <a:pt x="142" y="180"/>
                    <a:pt x="176" y="180"/>
                  </a:cubicBezTo>
                  <a:cubicBezTo>
                    <a:pt x="178" y="180"/>
                    <a:pt x="180" y="181"/>
                    <a:pt x="182" y="181"/>
                  </a:cubicBezTo>
                  <a:cubicBezTo>
                    <a:pt x="182" y="67"/>
                    <a:pt x="182" y="67"/>
                    <a:pt x="182" y="67"/>
                  </a:cubicBezTo>
                  <a:cubicBezTo>
                    <a:pt x="180" y="67"/>
                    <a:pt x="178" y="68"/>
                    <a:pt x="176" y="6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 name="Oval 8">
              <a:extLst>
                <a:ext uri="{FF2B5EF4-FFF2-40B4-BE49-F238E27FC236}">
                  <a16:creationId xmlns:a16="http://schemas.microsoft.com/office/drawing/2014/main" id="{428D2BB7-88BF-451A-8342-323D473A61C6}"/>
                </a:ext>
              </a:extLst>
            </p:cNvPr>
            <p:cNvSpPr>
              <a:spLocks noChangeArrowheads="1"/>
            </p:cNvSpPr>
            <p:nvPr/>
          </p:nvSpPr>
          <p:spPr bwMode="auto">
            <a:xfrm>
              <a:off x="1411838"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Oval 9">
              <a:extLst>
                <a:ext uri="{FF2B5EF4-FFF2-40B4-BE49-F238E27FC236}">
                  <a16:creationId xmlns:a16="http://schemas.microsoft.com/office/drawing/2014/main" id="{00874ED8-072A-404A-9098-6526207984C5}"/>
                </a:ext>
              </a:extLst>
            </p:cNvPr>
            <p:cNvSpPr>
              <a:spLocks noChangeArrowheads="1"/>
            </p:cNvSpPr>
            <p:nvPr/>
          </p:nvSpPr>
          <p:spPr bwMode="auto">
            <a:xfrm>
              <a:off x="2395306"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Oval 10">
              <a:extLst>
                <a:ext uri="{FF2B5EF4-FFF2-40B4-BE49-F238E27FC236}">
                  <a16:creationId xmlns:a16="http://schemas.microsoft.com/office/drawing/2014/main" id="{D84DFF13-E16D-4148-952A-74C939B9F385}"/>
                </a:ext>
              </a:extLst>
            </p:cNvPr>
            <p:cNvSpPr>
              <a:spLocks noChangeArrowheads="1"/>
            </p:cNvSpPr>
            <p:nvPr/>
          </p:nvSpPr>
          <p:spPr bwMode="auto">
            <a:xfrm>
              <a:off x="1411838"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Oval 11">
              <a:extLst>
                <a:ext uri="{FF2B5EF4-FFF2-40B4-BE49-F238E27FC236}">
                  <a16:creationId xmlns:a16="http://schemas.microsoft.com/office/drawing/2014/main" id="{C4A98B85-F38D-4716-83A2-4A3F96DA2551}"/>
                </a:ext>
              </a:extLst>
            </p:cNvPr>
            <p:cNvSpPr>
              <a:spLocks noChangeArrowheads="1"/>
            </p:cNvSpPr>
            <p:nvPr/>
          </p:nvSpPr>
          <p:spPr bwMode="auto">
            <a:xfrm>
              <a:off x="2395306"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6" name="Freeform 12">
              <a:extLst>
                <a:ext uri="{FF2B5EF4-FFF2-40B4-BE49-F238E27FC236}">
                  <a16:creationId xmlns:a16="http://schemas.microsoft.com/office/drawing/2014/main" id="{1F396730-4E32-4F5D-AB38-0DD6DD8284A3}"/>
                </a:ext>
              </a:extLst>
            </p:cNvPr>
            <p:cNvSpPr>
              <a:spLocks/>
            </p:cNvSpPr>
            <p:nvPr/>
          </p:nvSpPr>
          <p:spPr bwMode="auto">
            <a:xfrm>
              <a:off x="1673043" y="475472"/>
              <a:ext cx="153376" cy="504748"/>
            </a:xfrm>
            <a:custGeom>
              <a:avLst/>
              <a:gdLst>
                <a:gd name="T0" fmla="*/ 79 w 79"/>
                <a:gd name="T1" fmla="*/ 0 h 260"/>
                <a:gd name="T2" fmla="*/ 0 w 79"/>
                <a:gd name="T3" fmla="*/ 130 h 260"/>
                <a:gd name="T4" fmla="*/ 79 w 79"/>
                <a:gd name="T5" fmla="*/ 260 h 260"/>
                <a:gd name="T6" fmla="*/ 79 w 79"/>
                <a:gd name="T7" fmla="*/ 0 h 260"/>
              </a:gdLst>
              <a:ahLst/>
              <a:cxnLst>
                <a:cxn ang="0">
                  <a:pos x="T0" y="T1"/>
                </a:cxn>
                <a:cxn ang="0">
                  <a:pos x="T2" y="T3"/>
                </a:cxn>
                <a:cxn ang="0">
                  <a:pos x="T4" y="T5"/>
                </a:cxn>
                <a:cxn ang="0">
                  <a:pos x="T6" y="T7"/>
                </a:cxn>
              </a:cxnLst>
              <a:rect l="0" t="0" r="r" b="b"/>
              <a:pathLst>
                <a:path w="79" h="260">
                  <a:moveTo>
                    <a:pt x="79" y="0"/>
                  </a:moveTo>
                  <a:cubicBezTo>
                    <a:pt x="32" y="24"/>
                    <a:pt x="0" y="73"/>
                    <a:pt x="0" y="130"/>
                  </a:cubicBezTo>
                  <a:cubicBezTo>
                    <a:pt x="0" y="187"/>
                    <a:pt x="32" y="236"/>
                    <a:pt x="79" y="260"/>
                  </a:cubicBezTo>
                  <a:cubicBezTo>
                    <a:pt x="79" y="0"/>
                    <a:pt x="79" y="0"/>
                    <a:pt x="79"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7" name="Freeform 13">
              <a:extLst>
                <a:ext uri="{FF2B5EF4-FFF2-40B4-BE49-F238E27FC236}">
                  <a16:creationId xmlns:a16="http://schemas.microsoft.com/office/drawing/2014/main" id="{F95F96B6-C9DF-47E8-BCFD-E231F29CDC48}"/>
                </a:ext>
              </a:extLst>
            </p:cNvPr>
            <p:cNvSpPr>
              <a:spLocks/>
            </p:cNvSpPr>
            <p:nvPr/>
          </p:nvSpPr>
          <p:spPr bwMode="auto">
            <a:xfrm>
              <a:off x="2089483" y="475472"/>
              <a:ext cx="153376" cy="504748"/>
            </a:xfrm>
            <a:custGeom>
              <a:avLst/>
              <a:gdLst>
                <a:gd name="T0" fmla="*/ 0 w 79"/>
                <a:gd name="T1" fmla="*/ 0 h 260"/>
                <a:gd name="T2" fmla="*/ 0 w 79"/>
                <a:gd name="T3" fmla="*/ 260 h 260"/>
                <a:gd name="T4" fmla="*/ 79 w 79"/>
                <a:gd name="T5" fmla="*/ 130 h 260"/>
                <a:gd name="T6" fmla="*/ 0 w 79"/>
                <a:gd name="T7" fmla="*/ 0 h 260"/>
              </a:gdLst>
              <a:ahLst/>
              <a:cxnLst>
                <a:cxn ang="0">
                  <a:pos x="T0" y="T1"/>
                </a:cxn>
                <a:cxn ang="0">
                  <a:pos x="T2" y="T3"/>
                </a:cxn>
                <a:cxn ang="0">
                  <a:pos x="T4" y="T5"/>
                </a:cxn>
                <a:cxn ang="0">
                  <a:pos x="T6" y="T7"/>
                </a:cxn>
              </a:cxnLst>
              <a:rect l="0" t="0" r="r" b="b"/>
              <a:pathLst>
                <a:path w="79" h="260">
                  <a:moveTo>
                    <a:pt x="0" y="0"/>
                  </a:moveTo>
                  <a:cubicBezTo>
                    <a:pt x="0" y="260"/>
                    <a:pt x="0" y="260"/>
                    <a:pt x="0" y="260"/>
                  </a:cubicBezTo>
                  <a:cubicBezTo>
                    <a:pt x="47" y="236"/>
                    <a:pt x="79" y="187"/>
                    <a:pt x="79" y="130"/>
                  </a:cubicBezTo>
                  <a:cubicBezTo>
                    <a:pt x="79" y="73"/>
                    <a:pt x="47" y="24"/>
                    <a:pt x="0"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8" name="Rectangle 5">
              <a:extLst>
                <a:ext uri="{FF2B5EF4-FFF2-40B4-BE49-F238E27FC236}">
                  <a16:creationId xmlns:a16="http://schemas.microsoft.com/office/drawing/2014/main" id="{BA042ADD-A53C-4C59-93B7-8DB14C12AF1B}"/>
                </a:ext>
              </a:extLst>
            </p:cNvPr>
            <p:cNvSpPr>
              <a:spLocks noChangeArrowheads="1"/>
            </p:cNvSpPr>
            <p:nvPr/>
          </p:nvSpPr>
          <p:spPr bwMode="auto">
            <a:xfrm>
              <a:off x="1345840" y="376010"/>
              <a:ext cx="1224222" cy="703672"/>
            </a:xfrm>
            <a:prstGeom prst="rect">
              <a:avLst/>
            </a:pr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fr-FR"/>
            </a:p>
          </p:txBody>
        </p:sp>
      </p:grpSp>
      <p:grpSp>
        <p:nvGrpSpPr>
          <p:cNvPr id="39" name="Group 32">
            <a:extLst>
              <a:ext uri="{FF2B5EF4-FFF2-40B4-BE49-F238E27FC236}">
                <a16:creationId xmlns:a16="http://schemas.microsoft.com/office/drawing/2014/main" id="{9D60910F-B8E0-40CD-94B2-157E0E051899}"/>
              </a:ext>
            </a:extLst>
          </p:cNvPr>
          <p:cNvGrpSpPr/>
          <p:nvPr/>
        </p:nvGrpSpPr>
        <p:grpSpPr>
          <a:xfrm>
            <a:off x="2238219" y="2365147"/>
            <a:ext cx="1176051" cy="675984"/>
            <a:chOff x="1345840" y="376010"/>
            <a:chExt cx="1224222" cy="703672"/>
          </a:xfrm>
        </p:grpSpPr>
        <p:sp>
          <p:nvSpPr>
            <p:cNvPr id="40" name="Rectangle 5">
              <a:extLst>
                <a:ext uri="{FF2B5EF4-FFF2-40B4-BE49-F238E27FC236}">
                  <a16:creationId xmlns:a16="http://schemas.microsoft.com/office/drawing/2014/main" id="{1E235C41-5C8C-4D48-B8D3-0AD5CF4ADAF1}"/>
                </a:ext>
              </a:extLst>
            </p:cNvPr>
            <p:cNvSpPr>
              <a:spLocks noChangeArrowheads="1"/>
            </p:cNvSpPr>
            <p:nvPr/>
          </p:nvSpPr>
          <p:spPr bwMode="auto">
            <a:xfrm>
              <a:off x="1345840" y="376010"/>
              <a:ext cx="1224222" cy="703672"/>
            </a:xfrm>
            <a:prstGeom prst="rect">
              <a:avLst/>
            </a:prstGeom>
            <a:solidFill>
              <a:srgbClr val="6D8C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1" name="Freeform 6">
              <a:extLst>
                <a:ext uri="{FF2B5EF4-FFF2-40B4-BE49-F238E27FC236}">
                  <a16:creationId xmlns:a16="http://schemas.microsoft.com/office/drawing/2014/main" id="{3B722833-74F9-49E6-A869-73A77CB3BB14}"/>
                </a:ext>
              </a:extLst>
            </p:cNvPr>
            <p:cNvSpPr>
              <a:spLocks/>
            </p:cNvSpPr>
            <p:nvPr/>
          </p:nvSpPr>
          <p:spPr bwMode="auto">
            <a:xfrm>
              <a:off x="1454598" y="486627"/>
              <a:ext cx="352301" cy="482438"/>
            </a:xfrm>
            <a:custGeom>
              <a:avLst/>
              <a:gdLst>
                <a:gd name="T0" fmla="*/ 182 w 182"/>
                <a:gd name="T1" fmla="*/ 248 h 248"/>
                <a:gd name="T2" fmla="*/ 113 w 182"/>
                <a:gd name="T3" fmla="*/ 124 h 248"/>
                <a:gd name="T4" fmla="*/ 182 w 182"/>
                <a:gd name="T5" fmla="*/ 0 h 248"/>
                <a:gd name="T6" fmla="*/ 68 w 182"/>
                <a:gd name="T7" fmla="*/ 0 h 248"/>
                <a:gd name="T8" fmla="*/ 68 w 182"/>
                <a:gd name="T9" fmla="*/ 5 h 248"/>
                <a:gd name="T10" fmla="*/ 6 w 182"/>
                <a:gd name="T11" fmla="*/ 68 h 248"/>
                <a:gd name="T12" fmla="*/ 0 w 182"/>
                <a:gd name="T13" fmla="*/ 67 h 248"/>
                <a:gd name="T14" fmla="*/ 0 w 182"/>
                <a:gd name="T15" fmla="*/ 181 h 248"/>
                <a:gd name="T16" fmla="*/ 6 w 182"/>
                <a:gd name="T17" fmla="*/ 180 h 248"/>
                <a:gd name="T18" fmla="*/ 68 w 182"/>
                <a:gd name="T19" fmla="*/ 243 h 248"/>
                <a:gd name="T20" fmla="*/ 68 w 182"/>
                <a:gd name="T21" fmla="*/ 248 h 248"/>
                <a:gd name="T22" fmla="*/ 182 w 182"/>
                <a:gd name="T23"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82" y="248"/>
                  </a:moveTo>
                  <a:cubicBezTo>
                    <a:pt x="141" y="222"/>
                    <a:pt x="113" y="176"/>
                    <a:pt x="113" y="124"/>
                  </a:cubicBezTo>
                  <a:cubicBezTo>
                    <a:pt x="113" y="72"/>
                    <a:pt x="141" y="26"/>
                    <a:pt x="182" y="0"/>
                  </a:cubicBezTo>
                  <a:cubicBezTo>
                    <a:pt x="68" y="0"/>
                    <a:pt x="68" y="0"/>
                    <a:pt x="68" y="0"/>
                  </a:cubicBezTo>
                  <a:cubicBezTo>
                    <a:pt x="68" y="2"/>
                    <a:pt x="68" y="4"/>
                    <a:pt x="68" y="5"/>
                  </a:cubicBezTo>
                  <a:cubicBezTo>
                    <a:pt x="68" y="40"/>
                    <a:pt x="40" y="68"/>
                    <a:pt x="6" y="68"/>
                  </a:cubicBezTo>
                  <a:cubicBezTo>
                    <a:pt x="4" y="68"/>
                    <a:pt x="2" y="67"/>
                    <a:pt x="0" y="67"/>
                  </a:cubicBezTo>
                  <a:cubicBezTo>
                    <a:pt x="0" y="181"/>
                    <a:pt x="0" y="181"/>
                    <a:pt x="0" y="181"/>
                  </a:cubicBezTo>
                  <a:cubicBezTo>
                    <a:pt x="2" y="181"/>
                    <a:pt x="4" y="180"/>
                    <a:pt x="6" y="180"/>
                  </a:cubicBezTo>
                  <a:cubicBezTo>
                    <a:pt x="40" y="180"/>
                    <a:pt x="68" y="208"/>
                    <a:pt x="68" y="243"/>
                  </a:cubicBezTo>
                  <a:cubicBezTo>
                    <a:pt x="68" y="244"/>
                    <a:pt x="68" y="246"/>
                    <a:pt x="68" y="248"/>
                  </a:cubicBezTo>
                  <a:cubicBezTo>
                    <a:pt x="182" y="248"/>
                    <a:pt x="182" y="248"/>
                    <a:pt x="182" y="24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2" name="Freeform 7">
              <a:extLst>
                <a:ext uri="{FF2B5EF4-FFF2-40B4-BE49-F238E27FC236}">
                  <a16:creationId xmlns:a16="http://schemas.microsoft.com/office/drawing/2014/main" id="{75D1F7C8-CE95-40BF-9DC4-4BCA838EF7EC}"/>
                </a:ext>
              </a:extLst>
            </p:cNvPr>
            <p:cNvSpPr>
              <a:spLocks/>
            </p:cNvSpPr>
            <p:nvPr/>
          </p:nvSpPr>
          <p:spPr bwMode="auto">
            <a:xfrm>
              <a:off x="2109003" y="486627"/>
              <a:ext cx="352301" cy="482438"/>
            </a:xfrm>
            <a:custGeom>
              <a:avLst/>
              <a:gdLst>
                <a:gd name="T0" fmla="*/ 176 w 182"/>
                <a:gd name="T1" fmla="*/ 68 h 248"/>
                <a:gd name="T2" fmla="*/ 114 w 182"/>
                <a:gd name="T3" fmla="*/ 5 h 248"/>
                <a:gd name="T4" fmla="*/ 114 w 182"/>
                <a:gd name="T5" fmla="*/ 0 h 248"/>
                <a:gd name="T6" fmla="*/ 0 w 182"/>
                <a:gd name="T7" fmla="*/ 0 h 248"/>
                <a:gd name="T8" fmla="*/ 69 w 182"/>
                <a:gd name="T9" fmla="*/ 124 h 248"/>
                <a:gd name="T10" fmla="*/ 0 w 182"/>
                <a:gd name="T11" fmla="*/ 248 h 248"/>
                <a:gd name="T12" fmla="*/ 114 w 182"/>
                <a:gd name="T13" fmla="*/ 248 h 248"/>
                <a:gd name="T14" fmla="*/ 114 w 182"/>
                <a:gd name="T15" fmla="*/ 243 h 248"/>
                <a:gd name="T16" fmla="*/ 176 w 182"/>
                <a:gd name="T17" fmla="*/ 180 h 248"/>
                <a:gd name="T18" fmla="*/ 182 w 182"/>
                <a:gd name="T19" fmla="*/ 181 h 248"/>
                <a:gd name="T20" fmla="*/ 182 w 182"/>
                <a:gd name="T21" fmla="*/ 67 h 248"/>
                <a:gd name="T22" fmla="*/ 176 w 182"/>
                <a:gd name="T23"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76" y="68"/>
                  </a:moveTo>
                  <a:cubicBezTo>
                    <a:pt x="142" y="68"/>
                    <a:pt x="114" y="40"/>
                    <a:pt x="114" y="5"/>
                  </a:cubicBezTo>
                  <a:cubicBezTo>
                    <a:pt x="114" y="4"/>
                    <a:pt x="114" y="2"/>
                    <a:pt x="114" y="0"/>
                  </a:cubicBezTo>
                  <a:cubicBezTo>
                    <a:pt x="0" y="0"/>
                    <a:pt x="0" y="0"/>
                    <a:pt x="0" y="0"/>
                  </a:cubicBezTo>
                  <a:cubicBezTo>
                    <a:pt x="41" y="26"/>
                    <a:pt x="69" y="72"/>
                    <a:pt x="69" y="124"/>
                  </a:cubicBezTo>
                  <a:cubicBezTo>
                    <a:pt x="69" y="176"/>
                    <a:pt x="41" y="222"/>
                    <a:pt x="0" y="248"/>
                  </a:cubicBezTo>
                  <a:cubicBezTo>
                    <a:pt x="114" y="248"/>
                    <a:pt x="114" y="248"/>
                    <a:pt x="114" y="248"/>
                  </a:cubicBezTo>
                  <a:cubicBezTo>
                    <a:pt x="114" y="246"/>
                    <a:pt x="114" y="244"/>
                    <a:pt x="114" y="243"/>
                  </a:cubicBezTo>
                  <a:cubicBezTo>
                    <a:pt x="114" y="208"/>
                    <a:pt x="142" y="180"/>
                    <a:pt x="176" y="180"/>
                  </a:cubicBezTo>
                  <a:cubicBezTo>
                    <a:pt x="178" y="180"/>
                    <a:pt x="180" y="181"/>
                    <a:pt x="182" y="181"/>
                  </a:cubicBezTo>
                  <a:cubicBezTo>
                    <a:pt x="182" y="67"/>
                    <a:pt x="182" y="67"/>
                    <a:pt x="182" y="67"/>
                  </a:cubicBezTo>
                  <a:cubicBezTo>
                    <a:pt x="180" y="67"/>
                    <a:pt x="178" y="68"/>
                    <a:pt x="176" y="6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3" name="Oval 8">
              <a:extLst>
                <a:ext uri="{FF2B5EF4-FFF2-40B4-BE49-F238E27FC236}">
                  <a16:creationId xmlns:a16="http://schemas.microsoft.com/office/drawing/2014/main" id="{B42FC9AB-6D64-4246-B083-9A9190761583}"/>
                </a:ext>
              </a:extLst>
            </p:cNvPr>
            <p:cNvSpPr>
              <a:spLocks noChangeArrowheads="1"/>
            </p:cNvSpPr>
            <p:nvPr/>
          </p:nvSpPr>
          <p:spPr bwMode="auto">
            <a:xfrm>
              <a:off x="1411838"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4" name="Oval 9">
              <a:extLst>
                <a:ext uri="{FF2B5EF4-FFF2-40B4-BE49-F238E27FC236}">
                  <a16:creationId xmlns:a16="http://schemas.microsoft.com/office/drawing/2014/main" id="{ED9441B1-5835-440C-AE88-088419E9AEAD}"/>
                </a:ext>
              </a:extLst>
            </p:cNvPr>
            <p:cNvSpPr>
              <a:spLocks noChangeArrowheads="1"/>
            </p:cNvSpPr>
            <p:nvPr/>
          </p:nvSpPr>
          <p:spPr bwMode="auto">
            <a:xfrm>
              <a:off x="2395306" y="442008"/>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5" name="Oval 10">
              <a:extLst>
                <a:ext uri="{FF2B5EF4-FFF2-40B4-BE49-F238E27FC236}">
                  <a16:creationId xmlns:a16="http://schemas.microsoft.com/office/drawing/2014/main" id="{DBB114CF-A9EA-44C2-ACDE-9DCC40AA25AE}"/>
                </a:ext>
              </a:extLst>
            </p:cNvPr>
            <p:cNvSpPr>
              <a:spLocks noChangeArrowheads="1"/>
            </p:cNvSpPr>
            <p:nvPr/>
          </p:nvSpPr>
          <p:spPr bwMode="auto">
            <a:xfrm>
              <a:off x="1411838"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6" name="Oval 11">
              <a:extLst>
                <a:ext uri="{FF2B5EF4-FFF2-40B4-BE49-F238E27FC236}">
                  <a16:creationId xmlns:a16="http://schemas.microsoft.com/office/drawing/2014/main" id="{49DBF1EA-930D-461D-9C85-F06A12144904}"/>
                </a:ext>
              </a:extLst>
            </p:cNvPr>
            <p:cNvSpPr>
              <a:spLocks noChangeArrowheads="1"/>
            </p:cNvSpPr>
            <p:nvPr/>
          </p:nvSpPr>
          <p:spPr bwMode="auto">
            <a:xfrm>
              <a:off x="2395306" y="903067"/>
              <a:ext cx="108758" cy="110617"/>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7" name="Freeform 12">
              <a:extLst>
                <a:ext uri="{FF2B5EF4-FFF2-40B4-BE49-F238E27FC236}">
                  <a16:creationId xmlns:a16="http://schemas.microsoft.com/office/drawing/2014/main" id="{12660336-9EF1-4E3C-90F3-5DFAFFCDF601}"/>
                </a:ext>
              </a:extLst>
            </p:cNvPr>
            <p:cNvSpPr>
              <a:spLocks/>
            </p:cNvSpPr>
            <p:nvPr/>
          </p:nvSpPr>
          <p:spPr bwMode="auto">
            <a:xfrm>
              <a:off x="1673043" y="475472"/>
              <a:ext cx="153376" cy="504748"/>
            </a:xfrm>
            <a:custGeom>
              <a:avLst/>
              <a:gdLst>
                <a:gd name="T0" fmla="*/ 79 w 79"/>
                <a:gd name="T1" fmla="*/ 0 h 260"/>
                <a:gd name="T2" fmla="*/ 0 w 79"/>
                <a:gd name="T3" fmla="*/ 130 h 260"/>
                <a:gd name="T4" fmla="*/ 79 w 79"/>
                <a:gd name="T5" fmla="*/ 260 h 260"/>
                <a:gd name="T6" fmla="*/ 79 w 79"/>
                <a:gd name="T7" fmla="*/ 0 h 260"/>
              </a:gdLst>
              <a:ahLst/>
              <a:cxnLst>
                <a:cxn ang="0">
                  <a:pos x="T0" y="T1"/>
                </a:cxn>
                <a:cxn ang="0">
                  <a:pos x="T2" y="T3"/>
                </a:cxn>
                <a:cxn ang="0">
                  <a:pos x="T4" y="T5"/>
                </a:cxn>
                <a:cxn ang="0">
                  <a:pos x="T6" y="T7"/>
                </a:cxn>
              </a:cxnLst>
              <a:rect l="0" t="0" r="r" b="b"/>
              <a:pathLst>
                <a:path w="79" h="260">
                  <a:moveTo>
                    <a:pt x="79" y="0"/>
                  </a:moveTo>
                  <a:cubicBezTo>
                    <a:pt x="32" y="24"/>
                    <a:pt x="0" y="73"/>
                    <a:pt x="0" y="130"/>
                  </a:cubicBezTo>
                  <a:cubicBezTo>
                    <a:pt x="0" y="187"/>
                    <a:pt x="32" y="236"/>
                    <a:pt x="79" y="260"/>
                  </a:cubicBezTo>
                  <a:cubicBezTo>
                    <a:pt x="79" y="0"/>
                    <a:pt x="79" y="0"/>
                    <a:pt x="79"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8" name="Freeform 13">
              <a:extLst>
                <a:ext uri="{FF2B5EF4-FFF2-40B4-BE49-F238E27FC236}">
                  <a16:creationId xmlns:a16="http://schemas.microsoft.com/office/drawing/2014/main" id="{1CFA198A-EDBB-4C67-A310-A181E38F3E3B}"/>
                </a:ext>
              </a:extLst>
            </p:cNvPr>
            <p:cNvSpPr>
              <a:spLocks/>
            </p:cNvSpPr>
            <p:nvPr/>
          </p:nvSpPr>
          <p:spPr bwMode="auto">
            <a:xfrm>
              <a:off x="2089483" y="475472"/>
              <a:ext cx="153376" cy="504748"/>
            </a:xfrm>
            <a:custGeom>
              <a:avLst/>
              <a:gdLst>
                <a:gd name="T0" fmla="*/ 0 w 79"/>
                <a:gd name="T1" fmla="*/ 0 h 260"/>
                <a:gd name="T2" fmla="*/ 0 w 79"/>
                <a:gd name="T3" fmla="*/ 260 h 260"/>
                <a:gd name="T4" fmla="*/ 79 w 79"/>
                <a:gd name="T5" fmla="*/ 130 h 260"/>
                <a:gd name="T6" fmla="*/ 0 w 79"/>
                <a:gd name="T7" fmla="*/ 0 h 260"/>
              </a:gdLst>
              <a:ahLst/>
              <a:cxnLst>
                <a:cxn ang="0">
                  <a:pos x="T0" y="T1"/>
                </a:cxn>
                <a:cxn ang="0">
                  <a:pos x="T2" y="T3"/>
                </a:cxn>
                <a:cxn ang="0">
                  <a:pos x="T4" y="T5"/>
                </a:cxn>
                <a:cxn ang="0">
                  <a:pos x="T6" y="T7"/>
                </a:cxn>
              </a:cxnLst>
              <a:rect l="0" t="0" r="r" b="b"/>
              <a:pathLst>
                <a:path w="79" h="260">
                  <a:moveTo>
                    <a:pt x="0" y="0"/>
                  </a:moveTo>
                  <a:cubicBezTo>
                    <a:pt x="0" y="260"/>
                    <a:pt x="0" y="260"/>
                    <a:pt x="0" y="260"/>
                  </a:cubicBezTo>
                  <a:cubicBezTo>
                    <a:pt x="47" y="236"/>
                    <a:pt x="79" y="187"/>
                    <a:pt x="79" y="130"/>
                  </a:cubicBezTo>
                  <a:cubicBezTo>
                    <a:pt x="79" y="73"/>
                    <a:pt x="47" y="24"/>
                    <a:pt x="0"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9" name="Rectangle 5">
              <a:extLst>
                <a:ext uri="{FF2B5EF4-FFF2-40B4-BE49-F238E27FC236}">
                  <a16:creationId xmlns:a16="http://schemas.microsoft.com/office/drawing/2014/main" id="{C73FF8DC-2BBE-4DBB-B8C9-FEAAA09C4032}"/>
                </a:ext>
              </a:extLst>
            </p:cNvPr>
            <p:cNvSpPr>
              <a:spLocks noChangeArrowheads="1"/>
            </p:cNvSpPr>
            <p:nvPr/>
          </p:nvSpPr>
          <p:spPr bwMode="auto">
            <a:xfrm>
              <a:off x="1345840" y="376010"/>
              <a:ext cx="1224222" cy="703672"/>
            </a:xfrm>
            <a:prstGeom prst="rect">
              <a:avLst/>
            </a:pr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fr-FR"/>
            </a:p>
          </p:txBody>
        </p:sp>
      </p:grpSp>
      <p:grpSp>
        <p:nvGrpSpPr>
          <p:cNvPr id="50" name="Group 4">
            <a:extLst>
              <a:ext uri="{FF2B5EF4-FFF2-40B4-BE49-F238E27FC236}">
                <a16:creationId xmlns:a16="http://schemas.microsoft.com/office/drawing/2014/main" id="{5E28F8F6-5E5F-406A-9FA5-EBD01B0339F4}"/>
              </a:ext>
            </a:extLst>
          </p:cNvPr>
          <p:cNvGrpSpPr>
            <a:grpSpLocks noChangeAspect="1"/>
          </p:cNvGrpSpPr>
          <p:nvPr/>
        </p:nvGrpSpPr>
        <p:grpSpPr bwMode="auto">
          <a:xfrm>
            <a:off x="2169890" y="2428622"/>
            <a:ext cx="1176051" cy="675984"/>
            <a:chOff x="731" y="-967"/>
            <a:chExt cx="1317" cy="757"/>
          </a:xfrm>
        </p:grpSpPr>
        <p:sp>
          <p:nvSpPr>
            <p:cNvPr id="51" name="Rectangle 5">
              <a:extLst>
                <a:ext uri="{FF2B5EF4-FFF2-40B4-BE49-F238E27FC236}">
                  <a16:creationId xmlns:a16="http://schemas.microsoft.com/office/drawing/2014/main" id="{2591B7A4-25E0-4B60-AC88-C5D8BD0C75B8}"/>
                </a:ext>
              </a:extLst>
            </p:cNvPr>
            <p:cNvSpPr>
              <a:spLocks noChangeArrowheads="1"/>
            </p:cNvSpPr>
            <p:nvPr/>
          </p:nvSpPr>
          <p:spPr bwMode="auto">
            <a:xfrm>
              <a:off x="731" y="-967"/>
              <a:ext cx="1317" cy="757"/>
            </a:xfrm>
            <a:prstGeom prst="rect">
              <a:avLst/>
            </a:prstGeom>
            <a:solidFill>
              <a:srgbClr val="6D8C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2" name="Freeform 6">
              <a:extLst>
                <a:ext uri="{FF2B5EF4-FFF2-40B4-BE49-F238E27FC236}">
                  <a16:creationId xmlns:a16="http://schemas.microsoft.com/office/drawing/2014/main" id="{976FB887-82EF-4013-86F6-644482B26670}"/>
                </a:ext>
              </a:extLst>
            </p:cNvPr>
            <p:cNvSpPr>
              <a:spLocks/>
            </p:cNvSpPr>
            <p:nvPr/>
          </p:nvSpPr>
          <p:spPr bwMode="auto">
            <a:xfrm>
              <a:off x="848" y="-848"/>
              <a:ext cx="379" cy="519"/>
            </a:xfrm>
            <a:custGeom>
              <a:avLst/>
              <a:gdLst>
                <a:gd name="T0" fmla="*/ 182 w 182"/>
                <a:gd name="T1" fmla="*/ 248 h 248"/>
                <a:gd name="T2" fmla="*/ 113 w 182"/>
                <a:gd name="T3" fmla="*/ 124 h 248"/>
                <a:gd name="T4" fmla="*/ 182 w 182"/>
                <a:gd name="T5" fmla="*/ 0 h 248"/>
                <a:gd name="T6" fmla="*/ 68 w 182"/>
                <a:gd name="T7" fmla="*/ 0 h 248"/>
                <a:gd name="T8" fmla="*/ 68 w 182"/>
                <a:gd name="T9" fmla="*/ 5 h 248"/>
                <a:gd name="T10" fmla="*/ 6 w 182"/>
                <a:gd name="T11" fmla="*/ 68 h 248"/>
                <a:gd name="T12" fmla="*/ 0 w 182"/>
                <a:gd name="T13" fmla="*/ 67 h 248"/>
                <a:gd name="T14" fmla="*/ 0 w 182"/>
                <a:gd name="T15" fmla="*/ 181 h 248"/>
                <a:gd name="T16" fmla="*/ 6 w 182"/>
                <a:gd name="T17" fmla="*/ 180 h 248"/>
                <a:gd name="T18" fmla="*/ 68 w 182"/>
                <a:gd name="T19" fmla="*/ 243 h 248"/>
                <a:gd name="T20" fmla="*/ 68 w 182"/>
                <a:gd name="T21" fmla="*/ 248 h 248"/>
                <a:gd name="T22" fmla="*/ 182 w 182"/>
                <a:gd name="T23"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82" y="248"/>
                  </a:moveTo>
                  <a:cubicBezTo>
                    <a:pt x="141" y="222"/>
                    <a:pt x="113" y="176"/>
                    <a:pt x="113" y="124"/>
                  </a:cubicBezTo>
                  <a:cubicBezTo>
                    <a:pt x="113" y="72"/>
                    <a:pt x="141" y="26"/>
                    <a:pt x="182" y="0"/>
                  </a:cubicBezTo>
                  <a:cubicBezTo>
                    <a:pt x="68" y="0"/>
                    <a:pt x="68" y="0"/>
                    <a:pt x="68" y="0"/>
                  </a:cubicBezTo>
                  <a:cubicBezTo>
                    <a:pt x="68" y="2"/>
                    <a:pt x="68" y="4"/>
                    <a:pt x="68" y="5"/>
                  </a:cubicBezTo>
                  <a:cubicBezTo>
                    <a:pt x="68" y="40"/>
                    <a:pt x="40" y="68"/>
                    <a:pt x="6" y="68"/>
                  </a:cubicBezTo>
                  <a:cubicBezTo>
                    <a:pt x="4" y="68"/>
                    <a:pt x="2" y="67"/>
                    <a:pt x="0" y="67"/>
                  </a:cubicBezTo>
                  <a:cubicBezTo>
                    <a:pt x="0" y="181"/>
                    <a:pt x="0" y="181"/>
                    <a:pt x="0" y="181"/>
                  </a:cubicBezTo>
                  <a:cubicBezTo>
                    <a:pt x="2" y="181"/>
                    <a:pt x="4" y="180"/>
                    <a:pt x="6" y="180"/>
                  </a:cubicBezTo>
                  <a:cubicBezTo>
                    <a:pt x="40" y="180"/>
                    <a:pt x="68" y="208"/>
                    <a:pt x="68" y="243"/>
                  </a:cubicBezTo>
                  <a:cubicBezTo>
                    <a:pt x="68" y="244"/>
                    <a:pt x="68" y="246"/>
                    <a:pt x="68" y="248"/>
                  </a:cubicBezTo>
                  <a:cubicBezTo>
                    <a:pt x="182" y="248"/>
                    <a:pt x="182" y="248"/>
                    <a:pt x="182" y="24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3" name="Freeform 7">
              <a:extLst>
                <a:ext uri="{FF2B5EF4-FFF2-40B4-BE49-F238E27FC236}">
                  <a16:creationId xmlns:a16="http://schemas.microsoft.com/office/drawing/2014/main" id="{6D0F16D7-5D59-4714-AF71-2AE7179840E8}"/>
                </a:ext>
              </a:extLst>
            </p:cNvPr>
            <p:cNvSpPr>
              <a:spLocks/>
            </p:cNvSpPr>
            <p:nvPr/>
          </p:nvSpPr>
          <p:spPr bwMode="auto">
            <a:xfrm>
              <a:off x="1552" y="-848"/>
              <a:ext cx="379" cy="519"/>
            </a:xfrm>
            <a:custGeom>
              <a:avLst/>
              <a:gdLst>
                <a:gd name="T0" fmla="*/ 176 w 182"/>
                <a:gd name="T1" fmla="*/ 68 h 248"/>
                <a:gd name="T2" fmla="*/ 114 w 182"/>
                <a:gd name="T3" fmla="*/ 5 h 248"/>
                <a:gd name="T4" fmla="*/ 114 w 182"/>
                <a:gd name="T5" fmla="*/ 0 h 248"/>
                <a:gd name="T6" fmla="*/ 0 w 182"/>
                <a:gd name="T7" fmla="*/ 0 h 248"/>
                <a:gd name="T8" fmla="*/ 69 w 182"/>
                <a:gd name="T9" fmla="*/ 124 h 248"/>
                <a:gd name="T10" fmla="*/ 0 w 182"/>
                <a:gd name="T11" fmla="*/ 248 h 248"/>
                <a:gd name="T12" fmla="*/ 114 w 182"/>
                <a:gd name="T13" fmla="*/ 248 h 248"/>
                <a:gd name="T14" fmla="*/ 114 w 182"/>
                <a:gd name="T15" fmla="*/ 243 h 248"/>
                <a:gd name="T16" fmla="*/ 176 w 182"/>
                <a:gd name="T17" fmla="*/ 180 h 248"/>
                <a:gd name="T18" fmla="*/ 182 w 182"/>
                <a:gd name="T19" fmla="*/ 181 h 248"/>
                <a:gd name="T20" fmla="*/ 182 w 182"/>
                <a:gd name="T21" fmla="*/ 67 h 248"/>
                <a:gd name="T22" fmla="*/ 176 w 182"/>
                <a:gd name="T23"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48">
                  <a:moveTo>
                    <a:pt x="176" y="68"/>
                  </a:moveTo>
                  <a:cubicBezTo>
                    <a:pt x="142" y="68"/>
                    <a:pt x="114" y="40"/>
                    <a:pt x="114" y="5"/>
                  </a:cubicBezTo>
                  <a:cubicBezTo>
                    <a:pt x="114" y="4"/>
                    <a:pt x="114" y="2"/>
                    <a:pt x="114" y="0"/>
                  </a:cubicBezTo>
                  <a:cubicBezTo>
                    <a:pt x="0" y="0"/>
                    <a:pt x="0" y="0"/>
                    <a:pt x="0" y="0"/>
                  </a:cubicBezTo>
                  <a:cubicBezTo>
                    <a:pt x="41" y="26"/>
                    <a:pt x="69" y="72"/>
                    <a:pt x="69" y="124"/>
                  </a:cubicBezTo>
                  <a:cubicBezTo>
                    <a:pt x="69" y="176"/>
                    <a:pt x="41" y="222"/>
                    <a:pt x="0" y="248"/>
                  </a:cubicBezTo>
                  <a:cubicBezTo>
                    <a:pt x="114" y="248"/>
                    <a:pt x="114" y="248"/>
                    <a:pt x="114" y="248"/>
                  </a:cubicBezTo>
                  <a:cubicBezTo>
                    <a:pt x="114" y="246"/>
                    <a:pt x="114" y="244"/>
                    <a:pt x="114" y="243"/>
                  </a:cubicBezTo>
                  <a:cubicBezTo>
                    <a:pt x="114" y="208"/>
                    <a:pt x="142" y="180"/>
                    <a:pt x="176" y="180"/>
                  </a:cubicBezTo>
                  <a:cubicBezTo>
                    <a:pt x="178" y="180"/>
                    <a:pt x="180" y="181"/>
                    <a:pt x="182" y="181"/>
                  </a:cubicBezTo>
                  <a:cubicBezTo>
                    <a:pt x="182" y="67"/>
                    <a:pt x="182" y="67"/>
                    <a:pt x="182" y="67"/>
                  </a:cubicBezTo>
                  <a:cubicBezTo>
                    <a:pt x="180" y="67"/>
                    <a:pt x="178" y="68"/>
                    <a:pt x="176" y="68"/>
                  </a:cubicBezTo>
                </a:path>
              </a:pathLst>
            </a:cu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4" name="Oval 8">
              <a:extLst>
                <a:ext uri="{FF2B5EF4-FFF2-40B4-BE49-F238E27FC236}">
                  <a16:creationId xmlns:a16="http://schemas.microsoft.com/office/drawing/2014/main" id="{A21A440B-73D5-42C2-B86F-99F79D14778B}"/>
                </a:ext>
              </a:extLst>
            </p:cNvPr>
            <p:cNvSpPr>
              <a:spLocks noChangeArrowheads="1"/>
            </p:cNvSpPr>
            <p:nvPr/>
          </p:nvSpPr>
          <p:spPr bwMode="auto">
            <a:xfrm>
              <a:off x="802" y="-896"/>
              <a:ext cx="117" cy="119"/>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5" name="Oval 9">
              <a:extLst>
                <a:ext uri="{FF2B5EF4-FFF2-40B4-BE49-F238E27FC236}">
                  <a16:creationId xmlns:a16="http://schemas.microsoft.com/office/drawing/2014/main" id="{19E29EBB-F9CE-46F6-8E16-64A1E2E83312}"/>
                </a:ext>
              </a:extLst>
            </p:cNvPr>
            <p:cNvSpPr>
              <a:spLocks noChangeArrowheads="1"/>
            </p:cNvSpPr>
            <p:nvPr/>
          </p:nvSpPr>
          <p:spPr bwMode="auto">
            <a:xfrm>
              <a:off x="1860" y="-896"/>
              <a:ext cx="117" cy="119"/>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6" name="Oval 10">
              <a:extLst>
                <a:ext uri="{FF2B5EF4-FFF2-40B4-BE49-F238E27FC236}">
                  <a16:creationId xmlns:a16="http://schemas.microsoft.com/office/drawing/2014/main" id="{30D178EB-EB40-430E-9267-15F585ACADA9}"/>
                </a:ext>
              </a:extLst>
            </p:cNvPr>
            <p:cNvSpPr>
              <a:spLocks noChangeArrowheads="1"/>
            </p:cNvSpPr>
            <p:nvPr/>
          </p:nvSpPr>
          <p:spPr bwMode="auto">
            <a:xfrm>
              <a:off x="802" y="-400"/>
              <a:ext cx="117" cy="119"/>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7" name="Oval 11">
              <a:extLst>
                <a:ext uri="{FF2B5EF4-FFF2-40B4-BE49-F238E27FC236}">
                  <a16:creationId xmlns:a16="http://schemas.microsoft.com/office/drawing/2014/main" id="{F73C4E03-9F26-4A2E-A2D7-090FE7154AC7}"/>
                </a:ext>
              </a:extLst>
            </p:cNvPr>
            <p:cNvSpPr>
              <a:spLocks noChangeArrowheads="1"/>
            </p:cNvSpPr>
            <p:nvPr/>
          </p:nvSpPr>
          <p:spPr bwMode="auto">
            <a:xfrm>
              <a:off x="1860" y="-400"/>
              <a:ext cx="117" cy="119"/>
            </a:xfrm>
            <a:prstGeom prst="ellipse">
              <a:avLst/>
            </a:prstGeom>
            <a:solidFill>
              <a:srgbClr val="E8E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8" name="Freeform 12">
              <a:extLst>
                <a:ext uri="{FF2B5EF4-FFF2-40B4-BE49-F238E27FC236}">
                  <a16:creationId xmlns:a16="http://schemas.microsoft.com/office/drawing/2014/main" id="{71ADD459-45D0-4680-A97C-B58FE5C05676}"/>
                </a:ext>
              </a:extLst>
            </p:cNvPr>
            <p:cNvSpPr>
              <a:spLocks/>
            </p:cNvSpPr>
            <p:nvPr/>
          </p:nvSpPr>
          <p:spPr bwMode="auto">
            <a:xfrm>
              <a:off x="1083" y="-860"/>
              <a:ext cx="165" cy="543"/>
            </a:xfrm>
            <a:custGeom>
              <a:avLst/>
              <a:gdLst>
                <a:gd name="T0" fmla="*/ 79 w 79"/>
                <a:gd name="T1" fmla="*/ 0 h 260"/>
                <a:gd name="T2" fmla="*/ 0 w 79"/>
                <a:gd name="T3" fmla="*/ 130 h 260"/>
                <a:gd name="T4" fmla="*/ 79 w 79"/>
                <a:gd name="T5" fmla="*/ 260 h 260"/>
                <a:gd name="T6" fmla="*/ 79 w 79"/>
                <a:gd name="T7" fmla="*/ 0 h 260"/>
              </a:gdLst>
              <a:ahLst/>
              <a:cxnLst>
                <a:cxn ang="0">
                  <a:pos x="T0" y="T1"/>
                </a:cxn>
                <a:cxn ang="0">
                  <a:pos x="T2" y="T3"/>
                </a:cxn>
                <a:cxn ang="0">
                  <a:pos x="T4" y="T5"/>
                </a:cxn>
                <a:cxn ang="0">
                  <a:pos x="T6" y="T7"/>
                </a:cxn>
              </a:cxnLst>
              <a:rect l="0" t="0" r="r" b="b"/>
              <a:pathLst>
                <a:path w="79" h="260">
                  <a:moveTo>
                    <a:pt x="79" y="0"/>
                  </a:moveTo>
                  <a:cubicBezTo>
                    <a:pt x="32" y="24"/>
                    <a:pt x="0" y="73"/>
                    <a:pt x="0" y="130"/>
                  </a:cubicBezTo>
                  <a:cubicBezTo>
                    <a:pt x="0" y="187"/>
                    <a:pt x="32" y="236"/>
                    <a:pt x="79" y="260"/>
                  </a:cubicBezTo>
                  <a:cubicBezTo>
                    <a:pt x="79" y="0"/>
                    <a:pt x="79" y="0"/>
                    <a:pt x="79"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9" name="Freeform 13">
              <a:extLst>
                <a:ext uri="{FF2B5EF4-FFF2-40B4-BE49-F238E27FC236}">
                  <a16:creationId xmlns:a16="http://schemas.microsoft.com/office/drawing/2014/main" id="{0126D7CA-03FA-410A-9D7B-40C9E20B553B}"/>
                </a:ext>
              </a:extLst>
            </p:cNvPr>
            <p:cNvSpPr>
              <a:spLocks/>
            </p:cNvSpPr>
            <p:nvPr/>
          </p:nvSpPr>
          <p:spPr bwMode="auto">
            <a:xfrm>
              <a:off x="1531" y="-860"/>
              <a:ext cx="165" cy="543"/>
            </a:xfrm>
            <a:custGeom>
              <a:avLst/>
              <a:gdLst>
                <a:gd name="T0" fmla="*/ 0 w 79"/>
                <a:gd name="T1" fmla="*/ 0 h 260"/>
                <a:gd name="T2" fmla="*/ 0 w 79"/>
                <a:gd name="T3" fmla="*/ 260 h 260"/>
                <a:gd name="T4" fmla="*/ 79 w 79"/>
                <a:gd name="T5" fmla="*/ 130 h 260"/>
                <a:gd name="T6" fmla="*/ 0 w 79"/>
                <a:gd name="T7" fmla="*/ 0 h 260"/>
              </a:gdLst>
              <a:ahLst/>
              <a:cxnLst>
                <a:cxn ang="0">
                  <a:pos x="T0" y="T1"/>
                </a:cxn>
                <a:cxn ang="0">
                  <a:pos x="T2" y="T3"/>
                </a:cxn>
                <a:cxn ang="0">
                  <a:pos x="T4" y="T5"/>
                </a:cxn>
                <a:cxn ang="0">
                  <a:pos x="T6" y="T7"/>
                </a:cxn>
              </a:cxnLst>
              <a:rect l="0" t="0" r="r" b="b"/>
              <a:pathLst>
                <a:path w="79" h="260">
                  <a:moveTo>
                    <a:pt x="0" y="0"/>
                  </a:moveTo>
                  <a:cubicBezTo>
                    <a:pt x="0" y="260"/>
                    <a:pt x="0" y="260"/>
                    <a:pt x="0" y="260"/>
                  </a:cubicBezTo>
                  <a:cubicBezTo>
                    <a:pt x="47" y="236"/>
                    <a:pt x="79" y="187"/>
                    <a:pt x="79" y="130"/>
                  </a:cubicBezTo>
                  <a:cubicBezTo>
                    <a:pt x="79" y="73"/>
                    <a:pt x="47" y="24"/>
                    <a:pt x="0" y="0"/>
                  </a:cubicBezTo>
                </a:path>
              </a:pathLst>
            </a:custGeom>
            <a:solidFill>
              <a:srgbClr val="6D8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60" name="Group 42">
            <a:extLst>
              <a:ext uri="{FF2B5EF4-FFF2-40B4-BE49-F238E27FC236}">
                <a16:creationId xmlns:a16="http://schemas.microsoft.com/office/drawing/2014/main" id="{F1DB52CF-68E2-40E0-BE35-28EA50CE507D}"/>
              </a:ext>
            </a:extLst>
          </p:cNvPr>
          <p:cNvGrpSpPr>
            <a:grpSpLocks noChangeAspect="1"/>
          </p:cNvGrpSpPr>
          <p:nvPr/>
        </p:nvGrpSpPr>
        <p:grpSpPr bwMode="auto">
          <a:xfrm rot="19129484">
            <a:off x="6595483" y="2228346"/>
            <a:ext cx="890645" cy="888505"/>
            <a:chOff x="4019" y="-1319"/>
            <a:chExt cx="1249" cy="1246"/>
          </a:xfrm>
          <a:solidFill>
            <a:schemeClr val="bg1">
              <a:lumMod val="75000"/>
            </a:schemeClr>
          </a:solidFill>
        </p:grpSpPr>
        <p:sp>
          <p:nvSpPr>
            <p:cNvPr id="61" name="Freeform 43">
              <a:extLst>
                <a:ext uri="{FF2B5EF4-FFF2-40B4-BE49-F238E27FC236}">
                  <a16:creationId xmlns:a16="http://schemas.microsoft.com/office/drawing/2014/main" id="{4A09B303-D838-4CF1-BB8E-190740C5F8D9}"/>
                </a:ext>
              </a:extLst>
            </p:cNvPr>
            <p:cNvSpPr>
              <a:spLocks noEditPoints="1"/>
            </p:cNvSpPr>
            <p:nvPr/>
          </p:nvSpPr>
          <p:spPr bwMode="auto">
            <a:xfrm>
              <a:off x="4019" y="-1319"/>
              <a:ext cx="1249" cy="1246"/>
            </a:xfrm>
            <a:custGeom>
              <a:avLst/>
              <a:gdLst>
                <a:gd name="T0" fmla="*/ 300 w 599"/>
                <a:gd name="T1" fmla="*/ 403 h 598"/>
                <a:gd name="T2" fmla="*/ 196 w 599"/>
                <a:gd name="T3" fmla="*/ 299 h 598"/>
                <a:gd name="T4" fmla="*/ 300 w 599"/>
                <a:gd name="T5" fmla="*/ 195 h 598"/>
                <a:gd name="T6" fmla="*/ 403 w 599"/>
                <a:gd name="T7" fmla="*/ 299 h 598"/>
                <a:gd name="T8" fmla="*/ 300 w 599"/>
                <a:gd name="T9" fmla="*/ 403 h 598"/>
                <a:gd name="T10" fmla="*/ 578 w 599"/>
                <a:gd name="T11" fmla="*/ 241 h 598"/>
                <a:gd name="T12" fmla="*/ 546 w 599"/>
                <a:gd name="T13" fmla="*/ 241 h 598"/>
                <a:gd name="T14" fmla="*/ 515 w 599"/>
                <a:gd name="T15" fmla="*/ 165 h 598"/>
                <a:gd name="T16" fmla="*/ 538 w 599"/>
                <a:gd name="T17" fmla="*/ 143 h 598"/>
                <a:gd name="T18" fmla="*/ 538 w 599"/>
                <a:gd name="T19" fmla="*/ 114 h 598"/>
                <a:gd name="T20" fmla="*/ 485 w 599"/>
                <a:gd name="T21" fmla="*/ 61 h 598"/>
                <a:gd name="T22" fmla="*/ 456 w 599"/>
                <a:gd name="T23" fmla="*/ 61 h 598"/>
                <a:gd name="T24" fmla="*/ 433 w 599"/>
                <a:gd name="T25" fmla="*/ 84 h 598"/>
                <a:gd name="T26" fmla="*/ 357 w 599"/>
                <a:gd name="T27" fmla="*/ 52 h 598"/>
                <a:gd name="T28" fmla="*/ 357 w 599"/>
                <a:gd name="T29" fmla="*/ 20 h 598"/>
                <a:gd name="T30" fmla="*/ 337 w 599"/>
                <a:gd name="T31" fmla="*/ 0 h 598"/>
                <a:gd name="T32" fmla="*/ 263 w 599"/>
                <a:gd name="T33" fmla="*/ 0 h 598"/>
                <a:gd name="T34" fmla="*/ 242 w 599"/>
                <a:gd name="T35" fmla="*/ 20 h 598"/>
                <a:gd name="T36" fmla="*/ 242 w 599"/>
                <a:gd name="T37" fmla="*/ 52 h 598"/>
                <a:gd name="T38" fmla="*/ 166 w 599"/>
                <a:gd name="T39" fmla="*/ 84 h 598"/>
                <a:gd name="T40" fmla="*/ 143 w 599"/>
                <a:gd name="T41" fmla="*/ 61 h 598"/>
                <a:gd name="T42" fmla="*/ 114 w 599"/>
                <a:gd name="T43" fmla="*/ 61 h 598"/>
                <a:gd name="T44" fmla="*/ 62 w 599"/>
                <a:gd name="T45" fmla="*/ 114 h 598"/>
                <a:gd name="T46" fmla="*/ 62 w 599"/>
                <a:gd name="T47" fmla="*/ 143 h 598"/>
                <a:gd name="T48" fmla="*/ 84 w 599"/>
                <a:gd name="T49" fmla="*/ 165 h 598"/>
                <a:gd name="T50" fmla="*/ 53 w 599"/>
                <a:gd name="T51" fmla="*/ 241 h 598"/>
                <a:gd name="T52" fmla="*/ 21 w 599"/>
                <a:gd name="T53" fmla="*/ 241 h 598"/>
                <a:gd name="T54" fmla="*/ 0 w 599"/>
                <a:gd name="T55" fmla="*/ 262 h 598"/>
                <a:gd name="T56" fmla="*/ 0 w 599"/>
                <a:gd name="T57" fmla="*/ 336 h 598"/>
                <a:gd name="T58" fmla="*/ 21 w 599"/>
                <a:gd name="T59" fmla="*/ 357 h 598"/>
                <a:gd name="T60" fmla="*/ 53 w 599"/>
                <a:gd name="T61" fmla="*/ 357 h 598"/>
                <a:gd name="T62" fmla="*/ 84 w 599"/>
                <a:gd name="T63" fmla="*/ 433 h 598"/>
                <a:gd name="T64" fmla="*/ 62 w 599"/>
                <a:gd name="T65" fmla="*/ 456 h 598"/>
                <a:gd name="T66" fmla="*/ 62 w 599"/>
                <a:gd name="T67" fmla="*/ 485 h 598"/>
                <a:gd name="T68" fmla="*/ 114 w 599"/>
                <a:gd name="T69" fmla="*/ 537 h 598"/>
                <a:gd name="T70" fmla="*/ 143 w 599"/>
                <a:gd name="T71" fmla="*/ 537 h 598"/>
                <a:gd name="T72" fmla="*/ 166 w 599"/>
                <a:gd name="T73" fmla="*/ 514 h 598"/>
                <a:gd name="T74" fmla="*/ 242 w 599"/>
                <a:gd name="T75" fmla="*/ 546 h 598"/>
                <a:gd name="T76" fmla="*/ 242 w 599"/>
                <a:gd name="T77" fmla="*/ 578 h 598"/>
                <a:gd name="T78" fmla="*/ 263 w 599"/>
                <a:gd name="T79" fmla="*/ 598 h 598"/>
                <a:gd name="T80" fmla="*/ 337 w 599"/>
                <a:gd name="T81" fmla="*/ 598 h 598"/>
                <a:gd name="T82" fmla="*/ 357 w 599"/>
                <a:gd name="T83" fmla="*/ 578 h 598"/>
                <a:gd name="T84" fmla="*/ 357 w 599"/>
                <a:gd name="T85" fmla="*/ 546 h 598"/>
                <a:gd name="T86" fmla="*/ 433 w 599"/>
                <a:gd name="T87" fmla="*/ 514 h 598"/>
                <a:gd name="T88" fmla="*/ 456 w 599"/>
                <a:gd name="T89" fmla="*/ 537 h 598"/>
                <a:gd name="T90" fmla="*/ 485 w 599"/>
                <a:gd name="T91" fmla="*/ 537 h 598"/>
                <a:gd name="T92" fmla="*/ 538 w 599"/>
                <a:gd name="T93" fmla="*/ 485 h 598"/>
                <a:gd name="T94" fmla="*/ 538 w 599"/>
                <a:gd name="T95" fmla="*/ 456 h 598"/>
                <a:gd name="T96" fmla="*/ 515 w 599"/>
                <a:gd name="T97" fmla="*/ 433 h 598"/>
                <a:gd name="T98" fmla="*/ 546 w 599"/>
                <a:gd name="T99" fmla="*/ 357 h 598"/>
                <a:gd name="T100" fmla="*/ 578 w 599"/>
                <a:gd name="T101" fmla="*/ 357 h 598"/>
                <a:gd name="T102" fmla="*/ 599 w 599"/>
                <a:gd name="T103" fmla="*/ 336 h 598"/>
                <a:gd name="T104" fmla="*/ 599 w 599"/>
                <a:gd name="T105" fmla="*/ 262 h 598"/>
                <a:gd name="T106" fmla="*/ 578 w 599"/>
                <a:gd name="T107" fmla="*/ 241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9" h="598">
                  <a:moveTo>
                    <a:pt x="300" y="403"/>
                  </a:moveTo>
                  <a:cubicBezTo>
                    <a:pt x="242" y="403"/>
                    <a:pt x="196" y="356"/>
                    <a:pt x="196" y="299"/>
                  </a:cubicBezTo>
                  <a:cubicBezTo>
                    <a:pt x="196" y="242"/>
                    <a:pt x="242" y="195"/>
                    <a:pt x="300" y="195"/>
                  </a:cubicBezTo>
                  <a:cubicBezTo>
                    <a:pt x="357" y="195"/>
                    <a:pt x="403" y="242"/>
                    <a:pt x="403" y="299"/>
                  </a:cubicBezTo>
                  <a:cubicBezTo>
                    <a:pt x="403" y="356"/>
                    <a:pt x="357" y="403"/>
                    <a:pt x="300" y="403"/>
                  </a:cubicBezTo>
                  <a:moveTo>
                    <a:pt x="578" y="241"/>
                  </a:moveTo>
                  <a:cubicBezTo>
                    <a:pt x="546" y="241"/>
                    <a:pt x="546" y="241"/>
                    <a:pt x="546" y="241"/>
                  </a:cubicBezTo>
                  <a:cubicBezTo>
                    <a:pt x="540" y="214"/>
                    <a:pt x="529" y="188"/>
                    <a:pt x="515" y="165"/>
                  </a:cubicBezTo>
                  <a:cubicBezTo>
                    <a:pt x="538" y="143"/>
                    <a:pt x="538" y="143"/>
                    <a:pt x="538" y="143"/>
                  </a:cubicBezTo>
                  <a:cubicBezTo>
                    <a:pt x="546" y="135"/>
                    <a:pt x="546" y="122"/>
                    <a:pt x="538" y="114"/>
                  </a:cubicBezTo>
                  <a:cubicBezTo>
                    <a:pt x="485" y="61"/>
                    <a:pt x="485" y="61"/>
                    <a:pt x="485" y="61"/>
                  </a:cubicBezTo>
                  <a:cubicBezTo>
                    <a:pt x="477" y="53"/>
                    <a:pt x="464" y="53"/>
                    <a:pt x="456" y="61"/>
                  </a:cubicBezTo>
                  <a:cubicBezTo>
                    <a:pt x="433" y="84"/>
                    <a:pt x="433" y="84"/>
                    <a:pt x="433" y="84"/>
                  </a:cubicBezTo>
                  <a:cubicBezTo>
                    <a:pt x="410" y="69"/>
                    <a:pt x="385" y="59"/>
                    <a:pt x="357" y="52"/>
                  </a:cubicBezTo>
                  <a:cubicBezTo>
                    <a:pt x="357" y="20"/>
                    <a:pt x="357" y="20"/>
                    <a:pt x="357" y="20"/>
                  </a:cubicBezTo>
                  <a:cubicBezTo>
                    <a:pt x="357" y="9"/>
                    <a:pt x="348" y="0"/>
                    <a:pt x="337" y="0"/>
                  </a:cubicBezTo>
                  <a:cubicBezTo>
                    <a:pt x="263" y="0"/>
                    <a:pt x="263" y="0"/>
                    <a:pt x="263" y="0"/>
                  </a:cubicBezTo>
                  <a:cubicBezTo>
                    <a:pt x="251" y="0"/>
                    <a:pt x="242" y="9"/>
                    <a:pt x="242" y="20"/>
                  </a:cubicBezTo>
                  <a:cubicBezTo>
                    <a:pt x="242" y="52"/>
                    <a:pt x="242" y="52"/>
                    <a:pt x="242" y="52"/>
                  </a:cubicBezTo>
                  <a:cubicBezTo>
                    <a:pt x="215" y="59"/>
                    <a:pt x="189" y="69"/>
                    <a:pt x="166" y="84"/>
                  </a:cubicBezTo>
                  <a:cubicBezTo>
                    <a:pt x="143" y="61"/>
                    <a:pt x="143" y="61"/>
                    <a:pt x="143" y="61"/>
                  </a:cubicBezTo>
                  <a:cubicBezTo>
                    <a:pt x="135" y="53"/>
                    <a:pt x="122" y="53"/>
                    <a:pt x="114" y="61"/>
                  </a:cubicBezTo>
                  <a:cubicBezTo>
                    <a:pt x="62" y="114"/>
                    <a:pt x="62" y="114"/>
                    <a:pt x="62" y="114"/>
                  </a:cubicBezTo>
                  <a:cubicBezTo>
                    <a:pt x="54" y="122"/>
                    <a:pt x="54" y="135"/>
                    <a:pt x="62" y="143"/>
                  </a:cubicBezTo>
                  <a:cubicBezTo>
                    <a:pt x="84" y="165"/>
                    <a:pt x="84" y="165"/>
                    <a:pt x="84" y="165"/>
                  </a:cubicBezTo>
                  <a:cubicBezTo>
                    <a:pt x="70" y="188"/>
                    <a:pt x="59" y="214"/>
                    <a:pt x="53" y="241"/>
                  </a:cubicBezTo>
                  <a:cubicBezTo>
                    <a:pt x="21" y="241"/>
                    <a:pt x="21" y="241"/>
                    <a:pt x="21" y="241"/>
                  </a:cubicBezTo>
                  <a:cubicBezTo>
                    <a:pt x="9" y="241"/>
                    <a:pt x="0" y="251"/>
                    <a:pt x="0" y="262"/>
                  </a:cubicBezTo>
                  <a:cubicBezTo>
                    <a:pt x="0" y="336"/>
                    <a:pt x="0" y="336"/>
                    <a:pt x="0" y="336"/>
                  </a:cubicBezTo>
                  <a:cubicBezTo>
                    <a:pt x="0" y="347"/>
                    <a:pt x="9" y="357"/>
                    <a:pt x="21" y="357"/>
                  </a:cubicBezTo>
                  <a:cubicBezTo>
                    <a:pt x="53" y="357"/>
                    <a:pt x="53" y="357"/>
                    <a:pt x="53" y="357"/>
                  </a:cubicBezTo>
                  <a:cubicBezTo>
                    <a:pt x="59" y="384"/>
                    <a:pt x="70" y="410"/>
                    <a:pt x="84" y="433"/>
                  </a:cubicBezTo>
                  <a:cubicBezTo>
                    <a:pt x="62" y="456"/>
                    <a:pt x="62" y="456"/>
                    <a:pt x="62" y="456"/>
                  </a:cubicBezTo>
                  <a:cubicBezTo>
                    <a:pt x="54" y="464"/>
                    <a:pt x="54" y="477"/>
                    <a:pt x="62" y="485"/>
                  </a:cubicBezTo>
                  <a:cubicBezTo>
                    <a:pt x="114" y="537"/>
                    <a:pt x="114" y="537"/>
                    <a:pt x="114" y="537"/>
                  </a:cubicBezTo>
                  <a:cubicBezTo>
                    <a:pt x="122" y="545"/>
                    <a:pt x="135" y="545"/>
                    <a:pt x="143" y="537"/>
                  </a:cubicBezTo>
                  <a:cubicBezTo>
                    <a:pt x="166" y="514"/>
                    <a:pt x="166" y="514"/>
                    <a:pt x="166" y="514"/>
                  </a:cubicBezTo>
                  <a:cubicBezTo>
                    <a:pt x="189" y="529"/>
                    <a:pt x="215" y="539"/>
                    <a:pt x="242" y="546"/>
                  </a:cubicBezTo>
                  <a:cubicBezTo>
                    <a:pt x="242" y="578"/>
                    <a:pt x="242" y="578"/>
                    <a:pt x="242" y="578"/>
                  </a:cubicBezTo>
                  <a:cubicBezTo>
                    <a:pt x="242" y="589"/>
                    <a:pt x="251" y="598"/>
                    <a:pt x="263" y="598"/>
                  </a:cubicBezTo>
                  <a:cubicBezTo>
                    <a:pt x="337" y="598"/>
                    <a:pt x="337" y="598"/>
                    <a:pt x="337" y="598"/>
                  </a:cubicBezTo>
                  <a:cubicBezTo>
                    <a:pt x="348" y="598"/>
                    <a:pt x="357" y="589"/>
                    <a:pt x="357" y="578"/>
                  </a:cubicBezTo>
                  <a:cubicBezTo>
                    <a:pt x="357" y="546"/>
                    <a:pt x="357" y="546"/>
                    <a:pt x="357" y="546"/>
                  </a:cubicBezTo>
                  <a:cubicBezTo>
                    <a:pt x="385" y="539"/>
                    <a:pt x="410" y="529"/>
                    <a:pt x="433" y="514"/>
                  </a:cubicBezTo>
                  <a:cubicBezTo>
                    <a:pt x="456" y="537"/>
                    <a:pt x="456" y="537"/>
                    <a:pt x="456" y="537"/>
                  </a:cubicBezTo>
                  <a:cubicBezTo>
                    <a:pt x="464" y="545"/>
                    <a:pt x="477" y="545"/>
                    <a:pt x="485" y="537"/>
                  </a:cubicBezTo>
                  <a:cubicBezTo>
                    <a:pt x="538" y="485"/>
                    <a:pt x="538" y="485"/>
                    <a:pt x="538" y="485"/>
                  </a:cubicBezTo>
                  <a:cubicBezTo>
                    <a:pt x="546" y="477"/>
                    <a:pt x="546" y="464"/>
                    <a:pt x="538" y="456"/>
                  </a:cubicBezTo>
                  <a:cubicBezTo>
                    <a:pt x="515" y="433"/>
                    <a:pt x="515" y="433"/>
                    <a:pt x="515" y="433"/>
                  </a:cubicBezTo>
                  <a:cubicBezTo>
                    <a:pt x="529" y="410"/>
                    <a:pt x="540" y="384"/>
                    <a:pt x="546" y="357"/>
                  </a:cubicBezTo>
                  <a:cubicBezTo>
                    <a:pt x="578" y="357"/>
                    <a:pt x="578" y="357"/>
                    <a:pt x="578" y="357"/>
                  </a:cubicBezTo>
                  <a:cubicBezTo>
                    <a:pt x="590" y="357"/>
                    <a:pt x="599" y="347"/>
                    <a:pt x="599" y="336"/>
                  </a:cubicBezTo>
                  <a:cubicBezTo>
                    <a:pt x="599" y="262"/>
                    <a:pt x="599" y="262"/>
                    <a:pt x="599" y="262"/>
                  </a:cubicBezTo>
                  <a:cubicBezTo>
                    <a:pt x="599" y="251"/>
                    <a:pt x="590" y="241"/>
                    <a:pt x="578" y="24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2" name="Freeform 44">
              <a:extLst>
                <a:ext uri="{FF2B5EF4-FFF2-40B4-BE49-F238E27FC236}">
                  <a16:creationId xmlns:a16="http://schemas.microsoft.com/office/drawing/2014/main" id="{6E28DFA7-083A-4BB4-9E91-96A465A832C6}"/>
                </a:ext>
              </a:extLst>
            </p:cNvPr>
            <p:cNvSpPr>
              <a:spLocks noEditPoints="1"/>
            </p:cNvSpPr>
            <p:nvPr/>
          </p:nvSpPr>
          <p:spPr bwMode="auto">
            <a:xfrm>
              <a:off x="4332" y="-1008"/>
              <a:ext cx="623" cy="624"/>
            </a:xfrm>
            <a:custGeom>
              <a:avLst/>
              <a:gdLst>
                <a:gd name="T0" fmla="*/ 150 w 299"/>
                <a:gd name="T1" fmla="*/ 254 h 300"/>
                <a:gd name="T2" fmla="*/ 46 w 299"/>
                <a:gd name="T3" fmla="*/ 150 h 300"/>
                <a:gd name="T4" fmla="*/ 150 w 299"/>
                <a:gd name="T5" fmla="*/ 46 h 300"/>
                <a:gd name="T6" fmla="*/ 253 w 299"/>
                <a:gd name="T7" fmla="*/ 150 h 300"/>
                <a:gd name="T8" fmla="*/ 150 w 299"/>
                <a:gd name="T9" fmla="*/ 254 h 300"/>
                <a:gd name="T10" fmla="*/ 150 w 299"/>
                <a:gd name="T11" fmla="*/ 0 h 300"/>
                <a:gd name="T12" fmla="*/ 0 w 299"/>
                <a:gd name="T13" fmla="*/ 150 h 300"/>
                <a:gd name="T14" fmla="*/ 150 w 299"/>
                <a:gd name="T15" fmla="*/ 300 h 300"/>
                <a:gd name="T16" fmla="*/ 299 w 299"/>
                <a:gd name="T17" fmla="*/ 150 h 300"/>
                <a:gd name="T18" fmla="*/ 150 w 299"/>
                <a:gd name="T19"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00">
                  <a:moveTo>
                    <a:pt x="150" y="254"/>
                  </a:moveTo>
                  <a:cubicBezTo>
                    <a:pt x="92" y="254"/>
                    <a:pt x="46" y="207"/>
                    <a:pt x="46" y="150"/>
                  </a:cubicBezTo>
                  <a:cubicBezTo>
                    <a:pt x="46" y="93"/>
                    <a:pt x="92" y="46"/>
                    <a:pt x="150" y="46"/>
                  </a:cubicBezTo>
                  <a:cubicBezTo>
                    <a:pt x="207" y="46"/>
                    <a:pt x="253" y="93"/>
                    <a:pt x="253" y="150"/>
                  </a:cubicBezTo>
                  <a:cubicBezTo>
                    <a:pt x="253" y="207"/>
                    <a:pt x="207" y="254"/>
                    <a:pt x="150" y="254"/>
                  </a:cubicBezTo>
                  <a:moveTo>
                    <a:pt x="150" y="0"/>
                  </a:moveTo>
                  <a:cubicBezTo>
                    <a:pt x="67" y="0"/>
                    <a:pt x="0" y="67"/>
                    <a:pt x="0" y="150"/>
                  </a:cubicBezTo>
                  <a:cubicBezTo>
                    <a:pt x="0" y="233"/>
                    <a:pt x="67" y="300"/>
                    <a:pt x="150" y="300"/>
                  </a:cubicBezTo>
                  <a:cubicBezTo>
                    <a:pt x="232" y="300"/>
                    <a:pt x="299" y="233"/>
                    <a:pt x="299" y="150"/>
                  </a:cubicBezTo>
                  <a:cubicBezTo>
                    <a:pt x="299" y="67"/>
                    <a:pt x="232" y="0"/>
                    <a:pt x="150" y="0"/>
                  </a:cubicBezTo>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grpSp>
      <p:grpSp>
        <p:nvGrpSpPr>
          <p:cNvPr id="63" name="Group 50">
            <a:extLst>
              <a:ext uri="{FF2B5EF4-FFF2-40B4-BE49-F238E27FC236}">
                <a16:creationId xmlns:a16="http://schemas.microsoft.com/office/drawing/2014/main" id="{99E8D039-0F51-4DDF-B33F-E4AB18930840}"/>
              </a:ext>
            </a:extLst>
          </p:cNvPr>
          <p:cNvGrpSpPr>
            <a:grpSpLocks noChangeAspect="1"/>
          </p:cNvGrpSpPr>
          <p:nvPr/>
        </p:nvGrpSpPr>
        <p:grpSpPr bwMode="auto">
          <a:xfrm rot="797839">
            <a:off x="7297523" y="1875172"/>
            <a:ext cx="654451" cy="653223"/>
            <a:chOff x="2696" y="-1392"/>
            <a:chExt cx="1067" cy="1065"/>
          </a:xfrm>
          <a:solidFill>
            <a:schemeClr val="bg1">
              <a:lumMod val="75000"/>
            </a:schemeClr>
          </a:solidFill>
        </p:grpSpPr>
        <p:sp>
          <p:nvSpPr>
            <p:cNvPr id="64" name="Freeform 51">
              <a:extLst>
                <a:ext uri="{FF2B5EF4-FFF2-40B4-BE49-F238E27FC236}">
                  <a16:creationId xmlns:a16="http://schemas.microsoft.com/office/drawing/2014/main" id="{7FD272AC-DFE2-41D8-8F45-8800EEC6F98E}"/>
                </a:ext>
              </a:extLst>
            </p:cNvPr>
            <p:cNvSpPr>
              <a:spLocks noEditPoints="1"/>
            </p:cNvSpPr>
            <p:nvPr/>
          </p:nvSpPr>
          <p:spPr bwMode="auto">
            <a:xfrm>
              <a:off x="2696" y="-1392"/>
              <a:ext cx="1067" cy="1065"/>
            </a:xfrm>
            <a:custGeom>
              <a:avLst/>
              <a:gdLst>
                <a:gd name="T0" fmla="*/ 260 w 511"/>
                <a:gd name="T1" fmla="*/ 305 h 511"/>
                <a:gd name="T2" fmla="*/ 216 w 511"/>
                <a:gd name="T3" fmla="*/ 261 h 511"/>
                <a:gd name="T4" fmla="*/ 260 w 511"/>
                <a:gd name="T5" fmla="*/ 216 h 511"/>
                <a:gd name="T6" fmla="*/ 304 w 511"/>
                <a:gd name="T7" fmla="*/ 261 h 511"/>
                <a:gd name="T8" fmla="*/ 260 w 511"/>
                <a:gd name="T9" fmla="*/ 305 h 511"/>
                <a:gd name="T10" fmla="*/ 480 w 511"/>
                <a:gd name="T11" fmla="*/ 225 h 511"/>
                <a:gd name="T12" fmla="*/ 441 w 511"/>
                <a:gd name="T13" fmla="*/ 126 h 511"/>
                <a:gd name="T14" fmla="*/ 460 w 511"/>
                <a:gd name="T15" fmla="*/ 99 h 511"/>
                <a:gd name="T16" fmla="*/ 419 w 511"/>
                <a:gd name="T17" fmla="*/ 58 h 511"/>
                <a:gd name="T18" fmla="*/ 393 w 511"/>
                <a:gd name="T19" fmla="*/ 75 h 511"/>
                <a:gd name="T20" fmla="*/ 295 w 511"/>
                <a:gd name="T21" fmla="*/ 32 h 511"/>
                <a:gd name="T22" fmla="*/ 290 w 511"/>
                <a:gd name="T23" fmla="*/ 0 h 511"/>
                <a:gd name="T24" fmla="*/ 231 w 511"/>
                <a:gd name="T25" fmla="*/ 0 h 511"/>
                <a:gd name="T26" fmla="*/ 223 w 511"/>
                <a:gd name="T27" fmla="*/ 40 h 511"/>
                <a:gd name="T28" fmla="*/ 125 w 511"/>
                <a:gd name="T29" fmla="*/ 80 h 511"/>
                <a:gd name="T30" fmla="*/ 92 w 511"/>
                <a:gd name="T31" fmla="*/ 58 h 511"/>
                <a:gd name="T32" fmla="*/ 50 w 511"/>
                <a:gd name="T33" fmla="*/ 99 h 511"/>
                <a:gd name="T34" fmla="*/ 69 w 511"/>
                <a:gd name="T35" fmla="*/ 126 h 511"/>
                <a:gd name="T36" fmla="*/ 30 w 511"/>
                <a:gd name="T37" fmla="*/ 225 h 511"/>
                <a:gd name="T38" fmla="*/ 0 w 511"/>
                <a:gd name="T39" fmla="*/ 231 h 511"/>
                <a:gd name="T40" fmla="*/ 0 w 511"/>
                <a:gd name="T41" fmla="*/ 290 h 511"/>
                <a:gd name="T42" fmla="*/ 32 w 511"/>
                <a:gd name="T43" fmla="*/ 295 h 511"/>
                <a:gd name="T44" fmla="*/ 75 w 511"/>
                <a:gd name="T45" fmla="*/ 393 h 511"/>
                <a:gd name="T46" fmla="*/ 57 w 511"/>
                <a:gd name="T47" fmla="*/ 419 h 511"/>
                <a:gd name="T48" fmla="*/ 99 w 511"/>
                <a:gd name="T49" fmla="*/ 461 h 511"/>
                <a:gd name="T50" fmla="*/ 125 w 511"/>
                <a:gd name="T51" fmla="*/ 442 h 511"/>
                <a:gd name="T52" fmla="*/ 225 w 511"/>
                <a:gd name="T53" fmla="*/ 481 h 511"/>
                <a:gd name="T54" fmla="*/ 231 w 511"/>
                <a:gd name="T55" fmla="*/ 511 h 511"/>
                <a:gd name="T56" fmla="*/ 290 w 511"/>
                <a:gd name="T57" fmla="*/ 511 h 511"/>
                <a:gd name="T58" fmla="*/ 293 w 511"/>
                <a:gd name="T59" fmla="*/ 489 h 511"/>
                <a:gd name="T60" fmla="*/ 393 w 511"/>
                <a:gd name="T61" fmla="*/ 447 h 511"/>
                <a:gd name="T62" fmla="*/ 412 w 511"/>
                <a:gd name="T63" fmla="*/ 461 h 511"/>
                <a:gd name="T64" fmla="*/ 453 w 511"/>
                <a:gd name="T65" fmla="*/ 419 h 511"/>
                <a:gd name="T66" fmla="*/ 436 w 511"/>
                <a:gd name="T67" fmla="*/ 393 h 511"/>
                <a:gd name="T68" fmla="*/ 479 w 511"/>
                <a:gd name="T69" fmla="*/ 295 h 511"/>
                <a:gd name="T70" fmla="*/ 511 w 511"/>
                <a:gd name="T71" fmla="*/ 290 h 511"/>
                <a:gd name="T72" fmla="*/ 511 w 511"/>
                <a:gd name="T73" fmla="*/ 231 h 511"/>
                <a:gd name="T74" fmla="*/ 480 w 511"/>
                <a:gd name="T75" fmla="*/ 225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1" h="511">
                  <a:moveTo>
                    <a:pt x="260" y="305"/>
                  </a:moveTo>
                  <a:cubicBezTo>
                    <a:pt x="236" y="305"/>
                    <a:pt x="216" y="285"/>
                    <a:pt x="216" y="261"/>
                  </a:cubicBezTo>
                  <a:cubicBezTo>
                    <a:pt x="216" y="236"/>
                    <a:pt x="236" y="216"/>
                    <a:pt x="260" y="216"/>
                  </a:cubicBezTo>
                  <a:cubicBezTo>
                    <a:pt x="285" y="216"/>
                    <a:pt x="304" y="236"/>
                    <a:pt x="304" y="261"/>
                  </a:cubicBezTo>
                  <a:cubicBezTo>
                    <a:pt x="304" y="285"/>
                    <a:pt x="285" y="305"/>
                    <a:pt x="260" y="305"/>
                  </a:cubicBezTo>
                  <a:close/>
                  <a:moveTo>
                    <a:pt x="480" y="225"/>
                  </a:moveTo>
                  <a:cubicBezTo>
                    <a:pt x="435" y="216"/>
                    <a:pt x="414" y="163"/>
                    <a:pt x="441" y="126"/>
                  </a:cubicBezTo>
                  <a:cubicBezTo>
                    <a:pt x="460" y="99"/>
                    <a:pt x="460" y="99"/>
                    <a:pt x="460" y="99"/>
                  </a:cubicBezTo>
                  <a:cubicBezTo>
                    <a:pt x="419" y="58"/>
                    <a:pt x="419" y="58"/>
                    <a:pt x="419" y="58"/>
                  </a:cubicBezTo>
                  <a:cubicBezTo>
                    <a:pt x="393" y="75"/>
                    <a:pt x="393" y="75"/>
                    <a:pt x="393" y="75"/>
                  </a:cubicBezTo>
                  <a:cubicBezTo>
                    <a:pt x="354" y="101"/>
                    <a:pt x="302" y="78"/>
                    <a:pt x="295" y="32"/>
                  </a:cubicBezTo>
                  <a:cubicBezTo>
                    <a:pt x="290" y="0"/>
                    <a:pt x="290" y="0"/>
                    <a:pt x="290" y="0"/>
                  </a:cubicBezTo>
                  <a:cubicBezTo>
                    <a:pt x="231" y="0"/>
                    <a:pt x="231" y="0"/>
                    <a:pt x="231" y="0"/>
                  </a:cubicBezTo>
                  <a:cubicBezTo>
                    <a:pt x="223" y="40"/>
                    <a:pt x="223" y="40"/>
                    <a:pt x="223" y="40"/>
                  </a:cubicBezTo>
                  <a:cubicBezTo>
                    <a:pt x="214" y="84"/>
                    <a:pt x="163" y="106"/>
                    <a:pt x="125" y="80"/>
                  </a:cubicBezTo>
                  <a:cubicBezTo>
                    <a:pt x="92" y="58"/>
                    <a:pt x="92" y="58"/>
                    <a:pt x="92" y="58"/>
                  </a:cubicBezTo>
                  <a:cubicBezTo>
                    <a:pt x="50" y="99"/>
                    <a:pt x="50" y="99"/>
                    <a:pt x="50" y="99"/>
                  </a:cubicBezTo>
                  <a:cubicBezTo>
                    <a:pt x="69" y="126"/>
                    <a:pt x="69" y="126"/>
                    <a:pt x="69" y="126"/>
                  </a:cubicBezTo>
                  <a:cubicBezTo>
                    <a:pt x="97" y="163"/>
                    <a:pt x="76" y="216"/>
                    <a:pt x="30" y="225"/>
                  </a:cubicBezTo>
                  <a:cubicBezTo>
                    <a:pt x="0" y="231"/>
                    <a:pt x="0" y="231"/>
                    <a:pt x="0" y="231"/>
                  </a:cubicBezTo>
                  <a:cubicBezTo>
                    <a:pt x="0" y="290"/>
                    <a:pt x="0" y="290"/>
                    <a:pt x="0" y="290"/>
                  </a:cubicBezTo>
                  <a:cubicBezTo>
                    <a:pt x="32" y="295"/>
                    <a:pt x="32" y="295"/>
                    <a:pt x="32" y="295"/>
                  </a:cubicBezTo>
                  <a:cubicBezTo>
                    <a:pt x="78" y="302"/>
                    <a:pt x="101" y="355"/>
                    <a:pt x="75" y="393"/>
                  </a:cubicBezTo>
                  <a:cubicBezTo>
                    <a:pt x="57" y="419"/>
                    <a:pt x="57" y="419"/>
                    <a:pt x="57" y="419"/>
                  </a:cubicBezTo>
                  <a:cubicBezTo>
                    <a:pt x="99" y="461"/>
                    <a:pt x="99" y="461"/>
                    <a:pt x="99" y="461"/>
                  </a:cubicBezTo>
                  <a:cubicBezTo>
                    <a:pt x="125" y="442"/>
                    <a:pt x="125" y="442"/>
                    <a:pt x="125" y="442"/>
                  </a:cubicBezTo>
                  <a:cubicBezTo>
                    <a:pt x="163" y="414"/>
                    <a:pt x="216" y="435"/>
                    <a:pt x="225" y="481"/>
                  </a:cubicBezTo>
                  <a:cubicBezTo>
                    <a:pt x="231" y="511"/>
                    <a:pt x="231" y="511"/>
                    <a:pt x="231" y="511"/>
                  </a:cubicBezTo>
                  <a:cubicBezTo>
                    <a:pt x="290" y="511"/>
                    <a:pt x="290" y="511"/>
                    <a:pt x="290" y="511"/>
                  </a:cubicBezTo>
                  <a:cubicBezTo>
                    <a:pt x="293" y="489"/>
                    <a:pt x="293" y="489"/>
                    <a:pt x="293" y="489"/>
                  </a:cubicBezTo>
                  <a:cubicBezTo>
                    <a:pt x="300" y="442"/>
                    <a:pt x="355" y="419"/>
                    <a:pt x="393" y="447"/>
                  </a:cubicBezTo>
                  <a:cubicBezTo>
                    <a:pt x="412" y="461"/>
                    <a:pt x="412" y="461"/>
                    <a:pt x="412" y="461"/>
                  </a:cubicBezTo>
                  <a:cubicBezTo>
                    <a:pt x="453" y="419"/>
                    <a:pt x="453" y="419"/>
                    <a:pt x="453" y="419"/>
                  </a:cubicBezTo>
                  <a:cubicBezTo>
                    <a:pt x="436" y="393"/>
                    <a:pt x="436" y="393"/>
                    <a:pt x="436" y="393"/>
                  </a:cubicBezTo>
                  <a:cubicBezTo>
                    <a:pt x="410" y="355"/>
                    <a:pt x="433" y="302"/>
                    <a:pt x="479" y="295"/>
                  </a:cubicBezTo>
                  <a:cubicBezTo>
                    <a:pt x="511" y="290"/>
                    <a:pt x="511" y="290"/>
                    <a:pt x="511" y="290"/>
                  </a:cubicBezTo>
                  <a:cubicBezTo>
                    <a:pt x="511" y="231"/>
                    <a:pt x="511" y="231"/>
                    <a:pt x="511" y="231"/>
                  </a:cubicBezTo>
                  <a:lnTo>
                    <a:pt x="480"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5" name="Freeform 52">
              <a:extLst>
                <a:ext uri="{FF2B5EF4-FFF2-40B4-BE49-F238E27FC236}">
                  <a16:creationId xmlns:a16="http://schemas.microsoft.com/office/drawing/2014/main" id="{FD58EEF9-2494-4680-BDBE-1C94E557DBE4}"/>
                </a:ext>
              </a:extLst>
            </p:cNvPr>
            <p:cNvSpPr>
              <a:spLocks noEditPoints="1"/>
            </p:cNvSpPr>
            <p:nvPr/>
          </p:nvSpPr>
          <p:spPr bwMode="auto">
            <a:xfrm>
              <a:off x="3045" y="-1044"/>
              <a:ext cx="390" cy="390"/>
            </a:xfrm>
            <a:custGeom>
              <a:avLst/>
              <a:gdLst>
                <a:gd name="T0" fmla="*/ 93 w 187"/>
                <a:gd name="T1" fmla="*/ 138 h 187"/>
                <a:gd name="T2" fmla="*/ 49 w 187"/>
                <a:gd name="T3" fmla="*/ 94 h 187"/>
                <a:gd name="T4" fmla="*/ 93 w 187"/>
                <a:gd name="T5" fmla="*/ 49 h 187"/>
                <a:gd name="T6" fmla="*/ 137 w 187"/>
                <a:gd name="T7" fmla="*/ 94 h 187"/>
                <a:gd name="T8" fmla="*/ 93 w 187"/>
                <a:gd name="T9" fmla="*/ 138 h 187"/>
                <a:gd name="T10" fmla="*/ 93 w 187"/>
                <a:gd name="T11" fmla="*/ 0 h 187"/>
                <a:gd name="T12" fmla="*/ 0 w 187"/>
                <a:gd name="T13" fmla="*/ 94 h 187"/>
                <a:gd name="T14" fmla="*/ 93 w 187"/>
                <a:gd name="T15" fmla="*/ 187 h 187"/>
                <a:gd name="T16" fmla="*/ 187 w 187"/>
                <a:gd name="T17" fmla="*/ 94 h 187"/>
                <a:gd name="T18" fmla="*/ 93 w 187"/>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7">
                  <a:moveTo>
                    <a:pt x="93" y="138"/>
                  </a:moveTo>
                  <a:cubicBezTo>
                    <a:pt x="69" y="138"/>
                    <a:pt x="49" y="118"/>
                    <a:pt x="49" y="94"/>
                  </a:cubicBezTo>
                  <a:cubicBezTo>
                    <a:pt x="49" y="69"/>
                    <a:pt x="69" y="49"/>
                    <a:pt x="93" y="49"/>
                  </a:cubicBezTo>
                  <a:cubicBezTo>
                    <a:pt x="118" y="49"/>
                    <a:pt x="137" y="69"/>
                    <a:pt x="137" y="94"/>
                  </a:cubicBezTo>
                  <a:cubicBezTo>
                    <a:pt x="137" y="118"/>
                    <a:pt x="118" y="138"/>
                    <a:pt x="93" y="138"/>
                  </a:cubicBezTo>
                  <a:moveTo>
                    <a:pt x="93" y="0"/>
                  </a:moveTo>
                  <a:cubicBezTo>
                    <a:pt x="42" y="0"/>
                    <a:pt x="0" y="42"/>
                    <a:pt x="0" y="94"/>
                  </a:cubicBezTo>
                  <a:cubicBezTo>
                    <a:pt x="0" y="145"/>
                    <a:pt x="42" y="187"/>
                    <a:pt x="93" y="187"/>
                  </a:cubicBezTo>
                  <a:cubicBezTo>
                    <a:pt x="145" y="187"/>
                    <a:pt x="187" y="145"/>
                    <a:pt x="187" y="94"/>
                  </a:cubicBezTo>
                  <a:cubicBezTo>
                    <a:pt x="187" y="42"/>
                    <a:pt x="145" y="0"/>
                    <a:pt x="93" y="0"/>
                  </a:cubicBezTo>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grpSp>
      <p:sp>
        <p:nvSpPr>
          <p:cNvPr id="66" name="Freeform 59">
            <a:extLst>
              <a:ext uri="{FF2B5EF4-FFF2-40B4-BE49-F238E27FC236}">
                <a16:creationId xmlns:a16="http://schemas.microsoft.com/office/drawing/2014/main" id="{E1CA9FF2-C2E9-48CB-B270-7F64FE84F863}"/>
              </a:ext>
            </a:extLst>
          </p:cNvPr>
          <p:cNvSpPr>
            <a:spLocks noEditPoints="1"/>
          </p:cNvSpPr>
          <p:nvPr/>
        </p:nvSpPr>
        <p:spPr bwMode="auto">
          <a:xfrm rot="2575447">
            <a:off x="7262999" y="2917596"/>
            <a:ext cx="530066" cy="529534"/>
          </a:xfrm>
          <a:custGeom>
            <a:avLst/>
            <a:gdLst>
              <a:gd name="T0" fmla="*/ 238 w 477"/>
              <a:gd name="T1" fmla="*/ 312 h 477"/>
              <a:gd name="T2" fmla="*/ 165 w 477"/>
              <a:gd name="T3" fmla="*/ 239 h 477"/>
              <a:gd name="T4" fmla="*/ 238 w 477"/>
              <a:gd name="T5" fmla="*/ 165 h 477"/>
              <a:gd name="T6" fmla="*/ 312 w 477"/>
              <a:gd name="T7" fmla="*/ 239 h 477"/>
              <a:gd name="T8" fmla="*/ 238 w 477"/>
              <a:gd name="T9" fmla="*/ 312 h 477"/>
              <a:gd name="T10" fmla="*/ 461 w 477"/>
              <a:gd name="T11" fmla="*/ 193 h 477"/>
              <a:gd name="T12" fmla="*/ 414 w 477"/>
              <a:gd name="T13" fmla="*/ 193 h 477"/>
              <a:gd name="T14" fmla="*/ 395 w 477"/>
              <a:gd name="T15" fmla="*/ 147 h 477"/>
              <a:gd name="T16" fmla="*/ 428 w 477"/>
              <a:gd name="T17" fmla="*/ 114 h 477"/>
              <a:gd name="T18" fmla="*/ 428 w 477"/>
              <a:gd name="T19" fmla="*/ 91 h 477"/>
              <a:gd name="T20" fmla="*/ 386 w 477"/>
              <a:gd name="T21" fmla="*/ 49 h 477"/>
              <a:gd name="T22" fmla="*/ 363 w 477"/>
              <a:gd name="T23" fmla="*/ 49 h 477"/>
              <a:gd name="T24" fmla="*/ 330 w 477"/>
              <a:gd name="T25" fmla="*/ 82 h 477"/>
              <a:gd name="T26" fmla="*/ 284 w 477"/>
              <a:gd name="T27" fmla="*/ 63 h 477"/>
              <a:gd name="T28" fmla="*/ 284 w 477"/>
              <a:gd name="T29" fmla="*/ 16 h 477"/>
              <a:gd name="T30" fmla="*/ 268 w 477"/>
              <a:gd name="T31" fmla="*/ 0 h 477"/>
              <a:gd name="T32" fmla="*/ 209 w 477"/>
              <a:gd name="T33" fmla="*/ 0 h 477"/>
              <a:gd name="T34" fmla="*/ 192 w 477"/>
              <a:gd name="T35" fmla="*/ 16 h 477"/>
              <a:gd name="T36" fmla="*/ 192 w 477"/>
              <a:gd name="T37" fmla="*/ 63 h 477"/>
              <a:gd name="T38" fmla="*/ 146 w 477"/>
              <a:gd name="T39" fmla="*/ 82 h 477"/>
              <a:gd name="T40" fmla="*/ 114 w 477"/>
              <a:gd name="T41" fmla="*/ 49 h 477"/>
              <a:gd name="T42" fmla="*/ 90 w 477"/>
              <a:gd name="T43" fmla="*/ 49 h 477"/>
              <a:gd name="T44" fmla="*/ 49 w 477"/>
              <a:gd name="T45" fmla="*/ 91 h 477"/>
              <a:gd name="T46" fmla="*/ 49 w 477"/>
              <a:gd name="T47" fmla="*/ 114 h 477"/>
              <a:gd name="T48" fmla="*/ 81 w 477"/>
              <a:gd name="T49" fmla="*/ 147 h 477"/>
              <a:gd name="T50" fmla="*/ 62 w 477"/>
              <a:gd name="T51" fmla="*/ 193 h 477"/>
              <a:gd name="T52" fmla="*/ 16 w 477"/>
              <a:gd name="T53" fmla="*/ 193 h 477"/>
              <a:gd name="T54" fmla="*/ 0 w 477"/>
              <a:gd name="T55" fmla="*/ 209 h 477"/>
              <a:gd name="T56" fmla="*/ 0 w 477"/>
              <a:gd name="T57" fmla="*/ 268 h 477"/>
              <a:gd name="T58" fmla="*/ 16 w 477"/>
              <a:gd name="T59" fmla="*/ 285 h 477"/>
              <a:gd name="T60" fmla="*/ 62 w 477"/>
              <a:gd name="T61" fmla="*/ 285 h 477"/>
              <a:gd name="T62" fmla="*/ 81 w 477"/>
              <a:gd name="T63" fmla="*/ 331 h 477"/>
              <a:gd name="T64" fmla="*/ 49 w 477"/>
              <a:gd name="T65" fmla="*/ 363 h 477"/>
              <a:gd name="T66" fmla="*/ 49 w 477"/>
              <a:gd name="T67" fmla="*/ 387 h 477"/>
              <a:gd name="T68" fmla="*/ 90 w 477"/>
              <a:gd name="T69" fmla="*/ 428 h 477"/>
              <a:gd name="T70" fmla="*/ 114 w 477"/>
              <a:gd name="T71" fmla="*/ 428 h 477"/>
              <a:gd name="T72" fmla="*/ 146 w 477"/>
              <a:gd name="T73" fmla="*/ 396 h 477"/>
              <a:gd name="T74" fmla="*/ 192 w 477"/>
              <a:gd name="T75" fmla="*/ 415 h 477"/>
              <a:gd name="T76" fmla="*/ 192 w 477"/>
              <a:gd name="T77" fmla="*/ 461 h 477"/>
              <a:gd name="T78" fmla="*/ 209 w 477"/>
              <a:gd name="T79" fmla="*/ 477 h 477"/>
              <a:gd name="T80" fmla="*/ 268 w 477"/>
              <a:gd name="T81" fmla="*/ 477 h 477"/>
              <a:gd name="T82" fmla="*/ 284 w 477"/>
              <a:gd name="T83" fmla="*/ 461 h 477"/>
              <a:gd name="T84" fmla="*/ 284 w 477"/>
              <a:gd name="T85" fmla="*/ 415 h 477"/>
              <a:gd name="T86" fmla="*/ 330 w 477"/>
              <a:gd name="T87" fmla="*/ 396 h 477"/>
              <a:gd name="T88" fmla="*/ 363 w 477"/>
              <a:gd name="T89" fmla="*/ 428 h 477"/>
              <a:gd name="T90" fmla="*/ 386 w 477"/>
              <a:gd name="T91" fmla="*/ 428 h 477"/>
              <a:gd name="T92" fmla="*/ 428 w 477"/>
              <a:gd name="T93" fmla="*/ 387 h 477"/>
              <a:gd name="T94" fmla="*/ 428 w 477"/>
              <a:gd name="T95" fmla="*/ 363 h 477"/>
              <a:gd name="T96" fmla="*/ 395 w 477"/>
              <a:gd name="T97" fmla="*/ 331 h 477"/>
              <a:gd name="T98" fmla="*/ 414 w 477"/>
              <a:gd name="T99" fmla="*/ 285 h 477"/>
              <a:gd name="T100" fmla="*/ 461 w 477"/>
              <a:gd name="T101" fmla="*/ 285 h 477"/>
              <a:gd name="T102" fmla="*/ 477 w 477"/>
              <a:gd name="T103" fmla="*/ 268 h 477"/>
              <a:gd name="T104" fmla="*/ 477 w 477"/>
              <a:gd name="T105" fmla="*/ 209 h 477"/>
              <a:gd name="T106" fmla="*/ 461 w 477"/>
              <a:gd name="T107" fmla="*/ 193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7" h="477">
                <a:moveTo>
                  <a:pt x="238" y="312"/>
                </a:moveTo>
                <a:cubicBezTo>
                  <a:pt x="198" y="312"/>
                  <a:pt x="165" y="279"/>
                  <a:pt x="165" y="239"/>
                </a:cubicBezTo>
                <a:cubicBezTo>
                  <a:pt x="165" y="198"/>
                  <a:pt x="198" y="165"/>
                  <a:pt x="238" y="165"/>
                </a:cubicBezTo>
                <a:cubicBezTo>
                  <a:pt x="279" y="165"/>
                  <a:pt x="312" y="198"/>
                  <a:pt x="312" y="239"/>
                </a:cubicBezTo>
                <a:cubicBezTo>
                  <a:pt x="312" y="279"/>
                  <a:pt x="279" y="312"/>
                  <a:pt x="238" y="312"/>
                </a:cubicBezTo>
                <a:moveTo>
                  <a:pt x="461" y="193"/>
                </a:moveTo>
                <a:cubicBezTo>
                  <a:pt x="414" y="193"/>
                  <a:pt x="414" y="193"/>
                  <a:pt x="414" y="193"/>
                </a:cubicBezTo>
                <a:cubicBezTo>
                  <a:pt x="390" y="193"/>
                  <a:pt x="378" y="164"/>
                  <a:pt x="395" y="147"/>
                </a:cubicBezTo>
                <a:cubicBezTo>
                  <a:pt x="428" y="114"/>
                  <a:pt x="428" y="114"/>
                  <a:pt x="428" y="114"/>
                </a:cubicBezTo>
                <a:cubicBezTo>
                  <a:pt x="434" y="108"/>
                  <a:pt x="434" y="97"/>
                  <a:pt x="428" y="91"/>
                </a:cubicBezTo>
                <a:cubicBezTo>
                  <a:pt x="386" y="49"/>
                  <a:pt x="386" y="49"/>
                  <a:pt x="386" y="49"/>
                </a:cubicBezTo>
                <a:cubicBezTo>
                  <a:pt x="380" y="43"/>
                  <a:pt x="369" y="43"/>
                  <a:pt x="363" y="49"/>
                </a:cubicBezTo>
                <a:cubicBezTo>
                  <a:pt x="330" y="82"/>
                  <a:pt x="330" y="82"/>
                  <a:pt x="330" y="82"/>
                </a:cubicBezTo>
                <a:cubicBezTo>
                  <a:pt x="313" y="99"/>
                  <a:pt x="284" y="87"/>
                  <a:pt x="284" y="63"/>
                </a:cubicBezTo>
                <a:cubicBezTo>
                  <a:pt x="284" y="16"/>
                  <a:pt x="284" y="16"/>
                  <a:pt x="284" y="16"/>
                </a:cubicBezTo>
                <a:cubicBezTo>
                  <a:pt x="284" y="7"/>
                  <a:pt x="277" y="0"/>
                  <a:pt x="268" y="0"/>
                </a:cubicBezTo>
                <a:cubicBezTo>
                  <a:pt x="209" y="0"/>
                  <a:pt x="209" y="0"/>
                  <a:pt x="209" y="0"/>
                </a:cubicBezTo>
                <a:cubicBezTo>
                  <a:pt x="200" y="0"/>
                  <a:pt x="192" y="7"/>
                  <a:pt x="192" y="16"/>
                </a:cubicBezTo>
                <a:cubicBezTo>
                  <a:pt x="192" y="63"/>
                  <a:pt x="192" y="63"/>
                  <a:pt x="192" y="63"/>
                </a:cubicBezTo>
                <a:cubicBezTo>
                  <a:pt x="192" y="87"/>
                  <a:pt x="163" y="99"/>
                  <a:pt x="146" y="82"/>
                </a:cubicBezTo>
                <a:cubicBezTo>
                  <a:pt x="114" y="49"/>
                  <a:pt x="114" y="49"/>
                  <a:pt x="114" y="49"/>
                </a:cubicBezTo>
                <a:cubicBezTo>
                  <a:pt x="107" y="43"/>
                  <a:pt x="97" y="43"/>
                  <a:pt x="90" y="49"/>
                </a:cubicBezTo>
                <a:cubicBezTo>
                  <a:pt x="49" y="91"/>
                  <a:pt x="49" y="91"/>
                  <a:pt x="49" y="91"/>
                </a:cubicBezTo>
                <a:cubicBezTo>
                  <a:pt x="42" y="97"/>
                  <a:pt x="42" y="108"/>
                  <a:pt x="49" y="114"/>
                </a:cubicBezTo>
                <a:cubicBezTo>
                  <a:pt x="81" y="147"/>
                  <a:pt x="81" y="147"/>
                  <a:pt x="81" y="147"/>
                </a:cubicBezTo>
                <a:cubicBezTo>
                  <a:pt x="98" y="164"/>
                  <a:pt x="86" y="193"/>
                  <a:pt x="62" y="193"/>
                </a:cubicBezTo>
                <a:cubicBezTo>
                  <a:pt x="16" y="193"/>
                  <a:pt x="16" y="193"/>
                  <a:pt x="16" y="193"/>
                </a:cubicBezTo>
                <a:cubicBezTo>
                  <a:pt x="7" y="193"/>
                  <a:pt x="0" y="200"/>
                  <a:pt x="0" y="209"/>
                </a:cubicBezTo>
                <a:cubicBezTo>
                  <a:pt x="0" y="268"/>
                  <a:pt x="0" y="268"/>
                  <a:pt x="0" y="268"/>
                </a:cubicBezTo>
                <a:cubicBezTo>
                  <a:pt x="0" y="277"/>
                  <a:pt x="7" y="285"/>
                  <a:pt x="16" y="285"/>
                </a:cubicBezTo>
                <a:cubicBezTo>
                  <a:pt x="62" y="285"/>
                  <a:pt x="62" y="285"/>
                  <a:pt x="62" y="285"/>
                </a:cubicBezTo>
                <a:cubicBezTo>
                  <a:pt x="86" y="285"/>
                  <a:pt x="98" y="314"/>
                  <a:pt x="81" y="331"/>
                </a:cubicBezTo>
                <a:cubicBezTo>
                  <a:pt x="49" y="363"/>
                  <a:pt x="49" y="363"/>
                  <a:pt x="49" y="363"/>
                </a:cubicBezTo>
                <a:cubicBezTo>
                  <a:pt x="42" y="370"/>
                  <a:pt x="42" y="380"/>
                  <a:pt x="49" y="387"/>
                </a:cubicBezTo>
                <a:cubicBezTo>
                  <a:pt x="90" y="428"/>
                  <a:pt x="90" y="428"/>
                  <a:pt x="90" y="428"/>
                </a:cubicBezTo>
                <a:cubicBezTo>
                  <a:pt x="97" y="435"/>
                  <a:pt x="107" y="435"/>
                  <a:pt x="114" y="428"/>
                </a:cubicBezTo>
                <a:cubicBezTo>
                  <a:pt x="146" y="396"/>
                  <a:pt x="146" y="396"/>
                  <a:pt x="146" y="396"/>
                </a:cubicBezTo>
                <a:cubicBezTo>
                  <a:pt x="163" y="379"/>
                  <a:pt x="192" y="391"/>
                  <a:pt x="192" y="415"/>
                </a:cubicBezTo>
                <a:cubicBezTo>
                  <a:pt x="192" y="461"/>
                  <a:pt x="192" y="461"/>
                  <a:pt x="192" y="461"/>
                </a:cubicBezTo>
                <a:cubicBezTo>
                  <a:pt x="192" y="470"/>
                  <a:pt x="200" y="477"/>
                  <a:pt x="209" y="477"/>
                </a:cubicBezTo>
                <a:cubicBezTo>
                  <a:pt x="268" y="477"/>
                  <a:pt x="268" y="477"/>
                  <a:pt x="268" y="477"/>
                </a:cubicBezTo>
                <a:cubicBezTo>
                  <a:pt x="277" y="477"/>
                  <a:pt x="284" y="470"/>
                  <a:pt x="284" y="461"/>
                </a:cubicBezTo>
                <a:cubicBezTo>
                  <a:pt x="284" y="415"/>
                  <a:pt x="284" y="415"/>
                  <a:pt x="284" y="415"/>
                </a:cubicBezTo>
                <a:cubicBezTo>
                  <a:pt x="284" y="391"/>
                  <a:pt x="313" y="379"/>
                  <a:pt x="330" y="396"/>
                </a:cubicBezTo>
                <a:cubicBezTo>
                  <a:pt x="363" y="428"/>
                  <a:pt x="363" y="428"/>
                  <a:pt x="363" y="428"/>
                </a:cubicBezTo>
                <a:cubicBezTo>
                  <a:pt x="369" y="435"/>
                  <a:pt x="380" y="435"/>
                  <a:pt x="386" y="428"/>
                </a:cubicBezTo>
                <a:cubicBezTo>
                  <a:pt x="428" y="387"/>
                  <a:pt x="428" y="387"/>
                  <a:pt x="428" y="387"/>
                </a:cubicBezTo>
                <a:cubicBezTo>
                  <a:pt x="434" y="380"/>
                  <a:pt x="434" y="370"/>
                  <a:pt x="428" y="363"/>
                </a:cubicBezTo>
                <a:cubicBezTo>
                  <a:pt x="395" y="331"/>
                  <a:pt x="395" y="331"/>
                  <a:pt x="395" y="331"/>
                </a:cubicBezTo>
                <a:cubicBezTo>
                  <a:pt x="378" y="314"/>
                  <a:pt x="390" y="285"/>
                  <a:pt x="414" y="285"/>
                </a:cubicBezTo>
                <a:cubicBezTo>
                  <a:pt x="461" y="285"/>
                  <a:pt x="461" y="285"/>
                  <a:pt x="461" y="285"/>
                </a:cubicBezTo>
                <a:cubicBezTo>
                  <a:pt x="470" y="285"/>
                  <a:pt x="477" y="277"/>
                  <a:pt x="477" y="268"/>
                </a:cubicBezTo>
                <a:cubicBezTo>
                  <a:pt x="477" y="209"/>
                  <a:pt x="477" y="209"/>
                  <a:pt x="477" y="209"/>
                </a:cubicBezTo>
                <a:cubicBezTo>
                  <a:pt x="477" y="200"/>
                  <a:pt x="470" y="193"/>
                  <a:pt x="461" y="193"/>
                </a:cubicBezTo>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7" name="Freeform: Shape 290">
            <a:extLst>
              <a:ext uri="{FF2B5EF4-FFF2-40B4-BE49-F238E27FC236}">
                <a16:creationId xmlns:a16="http://schemas.microsoft.com/office/drawing/2014/main" id="{BB6F095E-170D-4192-B988-D1FE0C1971E9}"/>
              </a:ext>
            </a:extLst>
          </p:cNvPr>
          <p:cNvSpPr/>
          <p:nvPr/>
        </p:nvSpPr>
        <p:spPr>
          <a:xfrm>
            <a:off x="8866064" y="1963276"/>
            <a:ext cx="1057373" cy="1035065"/>
          </a:xfrm>
          <a:custGeom>
            <a:avLst/>
            <a:gdLst>
              <a:gd name="connsiteX0" fmla="*/ 1 w 1057373"/>
              <a:gd name="connsiteY0" fmla="*/ 0 h 1035065"/>
              <a:gd name="connsiteX1" fmla="*/ 406996 w 1057373"/>
              <a:gd name="connsiteY1" fmla="*/ 0 h 1035065"/>
              <a:gd name="connsiteX2" fmla="*/ 505992 w 1057373"/>
              <a:gd name="connsiteY2" fmla="*/ 138596 h 1035065"/>
              <a:gd name="connsiteX3" fmla="*/ 1057373 w 1057373"/>
              <a:gd name="connsiteY3" fmla="*/ 138596 h 1035065"/>
              <a:gd name="connsiteX4" fmla="*/ 1057373 w 1057373"/>
              <a:gd name="connsiteY4" fmla="*/ 1035065 h 1035065"/>
              <a:gd name="connsiteX5" fmla="*/ 1 w 1057373"/>
              <a:gd name="connsiteY5" fmla="*/ 1035065 h 1035065"/>
              <a:gd name="connsiteX6" fmla="*/ 0 w 1057373"/>
              <a:gd name="connsiteY6" fmla="*/ 1035065 h 1035065"/>
              <a:gd name="connsiteX7" fmla="*/ 0 w 1057373"/>
              <a:gd name="connsiteY7" fmla="*/ 138596 h 1035065"/>
              <a:gd name="connsiteX8" fmla="*/ 1 w 1057373"/>
              <a:gd name="connsiteY8" fmla="*/ 138596 h 103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7373" h="1035065">
                <a:moveTo>
                  <a:pt x="1" y="0"/>
                </a:moveTo>
                <a:lnTo>
                  <a:pt x="406996" y="0"/>
                </a:lnTo>
                <a:lnTo>
                  <a:pt x="505992" y="138596"/>
                </a:lnTo>
                <a:lnTo>
                  <a:pt x="1057373" y="138596"/>
                </a:lnTo>
                <a:lnTo>
                  <a:pt x="1057373" y="1035065"/>
                </a:lnTo>
                <a:lnTo>
                  <a:pt x="1" y="1035065"/>
                </a:lnTo>
                <a:lnTo>
                  <a:pt x="0" y="1035065"/>
                </a:lnTo>
                <a:lnTo>
                  <a:pt x="0" y="138596"/>
                </a:lnTo>
                <a:lnTo>
                  <a:pt x="1" y="138596"/>
                </a:lnTo>
                <a:close/>
              </a:path>
            </a:pathLst>
          </a:custGeom>
          <a:solidFill>
            <a:srgbClr val="424A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Freeform: Shape 288">
            <a:extLst>
              <a:ext uri="{FF2B5EF4-FFF2-40B4-BE49-F238E27FC236}">
                <a16:creationId xmlns:a16="http://schemas.microsoft.com/office/drawing/2014/main" id="{C269B874-5883-4208-9538-FE901F3D4B08}"/>
              </a:ext>
            </a:extLst>
          </p:cNvPr>
          <p:cNvSpPr/>
          <p:nvPr/>
        </p:nvSpPr>
        <p:spPr>
          <a:xfrm>
            <a:off x="8804541" y="2047109"/>
            <a:ext cx="1118896" cy="1035065"/>
          </a:xfrm>
          <a:custGeom>
            <a:avLst/>
            <a:gdLst>
              <a:gd name="connsiteX0" fmla="*/ 1 w 1118896"/>
              <a:gd name="connsiteY0" fmla="*/ 0 h 1035065"/>
              <a:gd name="connsiteX1" fmla="*/ 406996 w 1118896"/>
              <a:gd name="connsiteY1" fmla="*/ 0 h 1035065"/>
              <a:gd name="connsiteX2" fmla="*/ 505992 w 1118896"/>
              <a:gd name="connsiteY2" fmla="*/ 138596 h 1035065"/>
              <a:gd name="connsiteX3" fmla="*/ 1118896 w 1118896"/>
              <a:gd name="connsiteY3" fmla="*/ 138596 h 1035065"/>
              <a:gd name="connsiteX4" fmla="*/ 1118896 w 1118896"/>
              <a:gd name="connsiteY4" fmla="*/ 1035065 h 1035065"/>
              <a:gd name="connsiteX5" fmla="*/ 1 w 1118896"/>
              <a:gd name="connsiteY5" fmla="*/ 1035065 h 1035065"/>
              <a:gd name="connsiteX6" fmla="*/ 0 w 1118896"/>
              <a:gd name="connsiteY6" fmla="*/ 1035065 h 1035065"/>
              <a:gd name="connsiteX7" fmla="*/ 0 w 1118896"/>
              <a:gd name="connsiteY7" fmla="*/ 138596 h 1035065"/>
              <a:gd name="connsiteX8" fmla="*/ 1 w 1118896"/>
              <a:gd name="connsiteY8" fmla="*/ 138596 h 103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8896" h="1035065">
                <a:moveTo>
                  <a:pt x="1" y="0"/>
                </a:moveTo>
                <a:lnTo>
                  <a:pt x="406996" y="0"/>
                </a:lnTo>
                <a:lnTo>
                  <a:pt x="505992" y="138596"/>
                </a:lnTo>
                <a:lnTo>
                  <a:pt x="1118896" y="138596"/>
                </a:lnTo>
                <a:lnTo>
                  <a:pt x="1118896" y="1035065"/>
                </a:lnTo>
                <a:lnTo>
                  <a:pt x="1" y="1035065"/>
                </a:lnTo>
                <a:lnTo>
                  <a:pt x="0" y="1035065"/>
                </a:lnTo>
                <a:lnTo>
                  <a:pt x="0" y="138596"/>
                </a:lnTo>
                <a:lnTo>
                  <a:pt x="1" y="138596"/>
                </a:lnTo>
                <a:close/>
              </a:path>
            </a:pathLst>
          </a:custGeom>
          <a:solidFill>
            <a:srgbClr val="556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Rectangle 68">
            <a:extLst>
              <a:ext uri="{FF2B5EF4-FFF2-40B4-BE49-F238E27FC236}">
                <a16:creationId xmlns:a16="http://schemas.microsoft.com/office/drawing/2014/main" id="{5BD8A1DC-091C-4FFF-B5B4-858BD5029740}"/>
              </a:ext>
            </a:extLst>
          </p:cNvPr>
          <p:cNvSpPr/>
          <p:nvPr/>
        </p:nvSpPr>
        <p:spPr>
          <a:xfrm>
            <a:off x="8743694" y="2279576"/>
            <a:ext cx="1179743" cy="881698"/>
          </a:xfrm>
          <a:prstGeom prst="rect">
            <a:avLst/>
          </a:prstGeom>
          <a:solidFill>
            <a:srgbClr val="ECBA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70" name="Group 185">
            <a:extLst>
              <a:ext uri="{FF2B5EF4-FFF2-40B4-BE49-F238E27FC236}">
                <a16:creationId xmlns:a16="http://schemas.microsoft.com/office/drawing/2014/main" id="{D31832CE-DC46-4EB3-BC4E-8C54A4EC78C7}"/>
              </a:ext>
            </a:extLst>
          </p:cNvPr>
          <p:cNvGrpSpPr/>
          <p:nvPr/>
        </p:nvGrpSpPr>
        <p:grpSpPr>
          <a:xfrm>
            <a:off x="8743695" y="2126209"/>
            <a:ext cx="1179744" cy="1035065"/>
            <a:chOff x="10829280" y="-1251123"/>
            <a:chExt cx="1179744" cy="1035065"/>
          </a:xfrm>
        </p:grpSpPr>
        <p:sp>
          <p:nvSpPr>
            <p:cNvPr id="71" name="Freeform 5">
              <a:extLst>
                <a:ext uri="{FF2B5EF4-FFF2-40B4-BE49-F238E27FC236}">
                  <a16:creationId xmlns:a16="http://schemas.microsoft.com/office/drawing/2014/main" id="{69D6CCD3-9587-4A3F-AACB-FFA32114A305}"/>
                </a:ext>
              </a:extLst>
            </p:cNvPr>
            <p:cNvSpPr>
              <a:spLocks/>
            </p:cNvSpPr>
            <p:nvPr/>
          </p:nvSpPr>
          <p:spPr bwMode="auto">
            <a:xfrm>
              <a:off x="10829280" y="-1251123"/>
              <a:ext cx="1179744" cy="1035065"/>
            </a:xfrm>
            <a:custGeom>
              <a:avLst/>
              <a:gdLst>
                <a:gd name="T0" fmla="*/ 752 w 1745"/>
                <a:gd name="T1" fmla="*/ 210 h 1531"/>
                <a:gd name="T2" fmla="*/ 602 w 1745"/>
                <a:gd name="T3" fmla="*/ 0 h 1531"/>
                <a:gd name="T4" fmla="*/ 0 w 1745"/>
                <a:gd name="T5" fmla="*/ 0 h 1531"/>
                <a:gd name="T6" fmla="*/ 0 w 1745"/>
                <a:gd name="T7" fmla="*/ 1531 h 1531"/>
                <a:gd name="T8" fmla="*/ 1745 w 1745"/>
                <a:gd name="T9" fmla="*/ 1531 h 1531"/>
                <a:gd name="T10" fmla="*/ 1745 w 1745"/>
                <a:gd name="T11" fmla="*/ 420 h 1531"/>
                <a:gd name="T12" fmla="*/ 902 w 1745"/>
                <a:gd name="T13" fmla="*/ 420 h 1531"/>
                <a:gd name="T14" fmla="*/ 752 w 1745"/>
                <a:gd name="T15" fmla="*/ 210 h 15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5" h="1531">
                  <a:moveTo>
                    <a:pt x="752" y="210"/>
                  </a:moveTo>
                  <a:lnTo>
                    <a:pt x="602" y="0"/>
                  </a:lnTo>
                  <a:lnTo>
                    <a:pt x="0" y="0"/>
                  </a:lnTo>
                  <a:lnTo>
                    <a:pt x="0" y="1531"/>
                  </a:lnTo>
                  <a:lnTo>
                    <a:pt x="1745" y="1531"/>
                  </a:lnTo>
                  <a:lnTo>
                    <a:pt x="1745" y="420"/>
                  </a:lnTo>
                  <a:lnTo>
                    <a:pt x="902" y="420"/>
                  </a:lnTo>
                  <a:lnTo>
                    <a:pt x="752" y="210"/>
                  </a:lnTo>
                  <a:close/>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2" name="Rectangle 13">
              <a:extLst>
                <a:ext uri="{FF2B5EF4-FFF2-40B4-BE49-F238E27FC236}">
                  <a16:creationId xmlns:a16="http://schemas.microsoft.com/office/drawing/2014/main" id="{F8D7585D-ADA3-4D90-BADD-7C648E679E2C}"/>
                </a:ext>
              </a:extLst>
            </p:cNvPr>
            <p:cNvSpPr>
              <a:spLocks noChangeArrowheads="1"/>
            </p:cNvSpPr>
            <p:nvPr/>
          </p:nvSpPr>
          <p:spPr bwMode="auto">
            <a:xfrm>
              <a:off x="11378250" y="-682547"/>
              <a:ext cx="528011" cy="365078"/>
            </a:xfrm>
            <a:prstGeom prst="rect">
              <a:avLst/>
            </a:prstGeom>
            <a:solidFill>
              <a:srgbClr val="EDEB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3" name="Rectangle 14">
              <a:extLst>
                <a:ext uri="{FF2B5EF4-FFF2-40B4-BE49-F238E27FC236}">
                  <a16:creationId xmlns:a16="http://schemas.microsoft.com/office/drawing/2014/main" id="{6A82E999-72D0-4AAF-9DAD-6BF97D901E9A}"/>
                </a:ext>
              </a:extLst>
            </p:cNvPr>
            <p:cNvSpPr>
              <a:spLocks noChangeArrowheads="1"/>
            </p:cNvSpPr>
            <p:nvPr/>
          </p:nvSpPr>
          <p:spPr bwMode="auto">
            <a:xfrm>
              <a:off x="11479660" y="-601419"/>
              <a:ext cx="204173" cy="40564"/>
            </a:xfrm>
            <a:prstGeom prst="rect">
              <a:avLst/>
            </a:prstGeom>
            <a:solidFill>
              <a:srgbClr val="CEC9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4" name="Rectangle 15">
              <a:extLst>
                <a:ext uri="{FF2B5EF4-FFF2-40B4-BE49-F238E27FC236}">
                  <a16:creationId xmlns:a16="http://schemas.microsoft.com/office/drawing/2014/main" id="{9D3B9A8F-8C8E-4567-942F-0DB2D7E8960D}"/>
                </a:ext>
              </a:extLst>
            </p:cNvPr>
            <p:cNvSpPr>
              <a:spLocks noChangeArrowheads="1"/>
            </p:cNvSpPr>
            <p:nvPr/>
          </p:nvSpPr>
          <p:spPr bwMode="auto">
            <a:xfrm>
              <a:off x="11479660" y="-520966"/>
              <a:ext cx="325190" cy="40564"/>
            </a:xfrm>
            <a:prstGeom prst="rect">
              <a:avLst/>
            </a:prstGeom>
            <a:solidFill>
              <a:srgbClr val="CEC9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5" name="Rectangle 16">
              <a:extLst>
                <a:ext uri="{FF2B5EF4-FFF2-40B4-BE49-F238E27FC236}">
                  <a16:creationId xmlns:a16="http://schemas.microsoft.com/office/drawing/2014/main" id="{CC750269-6898-4AC8-9F55-FC42E179EB51}"/>
                </a:ext>
              </a:extLst>
            </p:cNvPr>
            <p:cNvSpPr>
              <a:spLocks noChangeArrowheads="1"/>
            </p:cNvSpPr>
            <p:nvPr/>
          </p:nvSpPr>
          <p:spPr bwMode="auto">
            <a:xfrm>
              <a:off x="11479660" y="-439838"/>
              <a:ext cx="325190" cy="41240"/>
            </a:xfrm>
            <a:prstGeom prst="rect">
              <a:avLst/>
            </a:prstGeom>
            <a:solidFill>
              <a:srgbClr val="CEC9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76" name="Group 133">
            <a:extLst>
              <a:ext uri="{FF2B5EF4-FFF2-40B4-BE49-F238E27FC236}">
                <a16:creationId xmlns:a16="http://schemas.microsoft.com/office/drawing/2014/main" id="{93910618-DCAE-4A33-B4A0-DD341AEAE861}"/>
              </a:ext>
            </a:extLst>
          </p:cNvPr>
          <p:cNvGrpSpPr/>
          <p:nvPr/>
        </p:nvGrpSpPr>
        <p:grpSpPr>
          <a:xfrm>
            <a:off x="4544211" y="2010737"/>
            <a:ext cx="1280160" cy="1280160"/>
            <a:chOff x="3931920" y="252425"/>
            <a:chExt cx="1280160" cy="1280160"/>
          </a:xfrm>
        </p:grpSpPr>
        <p:sp>
          <p:nvSpPr>
            <p:cNvPr id="77" name="Oval 17">
              <a:extLst>
                <a:ext uri="{FF2B5EF4-FFF2-40B4-BE49-F238E27FC236}">
                  <a16:creationId xmlns:a16="http://schemas.microsoft.com/office/drawing/2014/main" id="{798F5519-BE5D-4379-B991-810F66B19F63}"/>
                </a:ext>
              </a:extLst>
            </p:cNvPr>
            <p:cNvSpPr>
              <a:spLocks noChangeArrowheads="1"/>
            </p:cNvSpPr>
            <p:nvPr/>
          </p:nvSpPr>
          <p:spPr bwMode="auto">
            <a:xfrm>
              <a:off x="4014144" y="334649"/>
              <a:ext cx="1115711" cy="1115711"/>
            </a:xfrm>
            <a:prstGeom prst="ellipse">
              <a:avLst/>
            </a:prstGeom>
            <a:solidFill>
              <a:srgbClr val="E8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8" name="Freeform 18">
              <a:extLst>
                <a:ext uri="{FF2B5EF4-FFF2-40B4-BE49-F238E27FC236}">
                  <a16:creationId xmlns:a16="http://schemas.microsoft.com/office/drawing/2014/main" id="{1E63B0A1-C17E-4C0D-B0F2-DC049679C3FC}"/>
                </a:ext>
              </a:extLst>
            </p:cNvPr>
            <p:cNvSpPr>
              <a:spLocks noEditPoints="1"/>
            </p:cNvSpPr>
            <p:nvPr/>
          </p:nvSpPr>
          <p:spPr bwMode="auto">
            <a:xfrm>
              <a:off x="3931920" y="252425"/>
              <a:ext cx="1280160" cy="1280160"/>
            </a:xfrm>
            <a:custGeom>
              <a:avLst/>
              <a:gdLst>
                <a:gd name="T0" fmla="*/ 460 w 920"/>
                <a:gd name="T1" fmla="*/ 64 h 921"/>
                <a:gd name="T2" fmla="*/ 857 w 920"/>
                <a:gd name="T3" fmla="*/ 460 h 921"/>
                <a:gd name="T4" fmla="*/ 460 w 920"/>
                <a:gd name="T5" fmla="*/ 857 h 921"/>
                <a:gd name="T6" fmla="*/ 63 w 920"/>
                <a:gd name="T7" fmla="*/ 460 h 921"/>
                <a:gd name="T8" fmla="*/ 460 w 920"/>
                <a:gd name="T9" fmla="*/ 64 h 921"/>
                <a:gd name="T10" fmla="*/ 460 w 920"/>
                <a:gd name="T11" fmla="*/ 0 h 921"/>
                <a:gd name="T12" fmla="*/ 0 w 920"/>
                <a:gd name="T13" fmla="*/ 460 h 921"/>
                <a:gd name="T14" fmla="*/ 460 w 920"/>
                <a:gd name="T15" fmla="*/ 921 h 921"/>
                <a:gd name="T16" fmla="*/ 920 w 920"/>
                <a:gd name="T17" fmla="*/ 460 h 921"/>
                <a:gd name="T18" fmla="*/ 460 w 920"/>
                <a:gd name="T19"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0" h="921">
                  <a:moveTo>
                    <a:pt x="460" y="64"/>
                  </a:moveTo>
                  <a:cubicBezTo>
                    <a:pt x="679" y="64"/>
                    <a:pt x="857" y="242"/>
                    <a:pt x="857" y="460"/>
                  </a:cubicBezTo>
                  <a:cubicBezTo>
                    <a:pt x="857" y="679"/>
                    <a:pt x="679" y="857"/>
                    <a:pt x="460" y="857"/>
                  </a:cubicBezTo>
                  <a:cubicBezTo>
                    <a:pt x="241" y="857"/>
                    <a:pt x="63" y="679"/>
                    <a:pt x="63" y="460"/>
                  </a:cubicBezTo>
                  <a:cubicBezTo>
                    <a:pt x="63" y="242"/>
                    <a:pt x="241" y="64"/>
                    <a:pt x="460" y="64"/>
                  </a:cubicBezTo>
                  <a:moveTo>
                    <a:pt x="460" y="0"/>
                  </a:moveTo>
                  <a:cubicBezTo>
                    <a:pt x="206" y="0"/>
                    <a:pt x="0" y="206"/>
                    <a:pt x="0" y="460"/>
                  </a:cubicBezTo>
                  <a:cubicBezTo>
                    <a:pt x="0" y="715"/>
                    <a:pt x="206" y="921"/>
                    <a:pt x="460" y="921"/>
                  </a:cubicBezTo>
                  <a:cubicBezTo>
                    <a:pt x="714" y="921"/>
                    <a:pt x="920" y="715"/>
                    <a:pt x="920" y="460"/>
                  </a:cubicBezTo>
                  <a:cubicBezTo>
                    <a:pt x="920" y="206"/>
                    <a:pt x="714" y="0"/>
                    <a:pt x="460" y="0"/>
                  </a:cubicBezTo>
                </a:path>
              </a:pathLst>
            </a:custGeom>
            <a:solidFill>
              <a:srgbClr val="424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9" name="Freeform 19">
              <a:extLst>
                <a:ext uri="{FF2B5EF4-FFF2-40B4-BE49-F238E27FC236}">
                  <a16:creationId xmlns:a16="http://schemas.microsoft.com/office/drawing/2014/main" id="{943292B8-59AD-4591-817E-7597DCCA6A1E}"/>
                </a:ext>
              </a:extLst>
            </p:cNvPr>
            <p:cNvSpPr>
              <a:spLocks/>
            </p:cNvSpPr>
            <p:nvPr/>
          </p:nvSpPr>
          <p:spPr bwMode="auto">
            <a:xfrm>
              <a:off x="4549606" y="381444"/>
              <a:ext cx="44789" cy="66849"/>
            </a:xfrm>
            <a:custGeom>
              <a:avLst/>
              <a:gdLst>
                <a:gd name="T0" fmla="*/ 16 w 32"/>
                <a:gd name="T1" fmla="*/ 0 h 48"/>
                <a:gd name="T2" fmla="*/ 0 w 32"/>
                <a:gd name="T3" fmla="*/ 16 h 48"/>
                <a:gd name="T4" fmla="*/ 0 w 32"/>
                <a:gd name="T5" fmla="*/ 32 h 48"/>
                <a:gd name="T6" fmla="*/ 16 w 32"/>
                <a:gd name="T7" fmla="*/ 48 h 48"/>
                <a:gd name="T8" fmla="*/ 32 w 32"/>
                <a:gd name="T9" fmla="*/ 32 h 48"/>
                <a:gd name="T10" fmla="*/ 32 w 32"/>
                <a:gd name="T11" fmla="*/ 16 h 48"/>
                <a:gd name="T12" fmla="*/ 16 w 3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 h="48">
                  <a:moveTo>
                    <a:pt x="16" y="0"/>
                  </a:moveTo>
                  <a:cubicBezTo>
                    <a:pt x="7" y="0"/>
                    <a:pt x="0" y="7"/>
                    <a:pt x="0" y="16"/>
                  </a:cubicBezTo>
                  <a:cubicBezTo>
                    <a:pt x="0" y="32"/>
                    <a:pt x="0" y="32"/>
                    <a:pt x="0" y="32"/>
                  </a:cubicBezTo>
                  <a:cubicBezTo>
                    <a:pt x="0" y="41"/>
                    <a:pt x="7" y="48"/>
                    <a:pt x="16" y="48"/>
                  </a:cubicBezTo>
                  <a:cubicBezTo>
                    <a:pt x="25" y="48"/>
                    <a:pt x="32" y="41"/>
                    <a:pt x="32" y="32"/>
                  </a:cubicBezTo>
                  <a:cubicBezTo>
                    <a:pt x="32" y="16"/>
                    <a:pt x="32" y="16"/>
                    <a:pt x="32" y="16"/>
                  </a:cubicBezTo>
                  <a:cubicBezTo>
                    <a:pt x="32" y="7"/>
                    <a:pt x="25" y="0"/>
                    <a:pt x="16" y="0"/>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0" name="Freeform 20">
              <a:extLst>
                <a:ext uri="{FF2B5EF4-FFF2-40B4-BE49-F238E27FC236}">
                  <a16:creationId xmlns:a16="http://schemas.microsoft.com/office/drawing/2014/main" id="{7376C944-7F4B-4EF9-99F9-5781BC25DB77}"/>
                </a:ext>
              </a:extLst>
            </p:cNvPr>
            <p:cNvSpPr>
              <a:spLocks/>
            </p:cNvSpPr>
            <p:nvPr/>
          </p:nvSpPr>
          <p:spPr bwMode="auto">
            <a:xfrm>
              <a:off x="4549606" y="1330701"/>
              <a:ext cx="44789" cy="66849"/>
            </a:xfrm>
            <a:custGeom>
              <a:avLst/>
              <a:gdLst>
                <a:gd name="T0" fmla="*/ 16 w 32"/>
                <a:gd name="T1" fmla="*/ 0 h 48"/>
                <a:gd name="T2" fmla="*/ 0 w 32"/>
                <a:gd name="T3" fmla="*/ 16 h 48"/>
                <a:gd name="T4" fmla="*/ 0 w 32"/>
                <a:gd name="T5" fmla="*/ 32 h 48"/>
                <a:gd name="T6" fmla="*/ 16 w 32"/>
                <a:gd name="T7" fmla="*/ 48 h 48"/>
                <a:gd name="T8" fmla="*/ 32 w 32"/>
                <a:gd name="T9" fmla="*/ 32 h 48"/>
                <a:gd name="T10" fmla="*/ 32 w 32"/>
                <a:gd name="T11" fmla="*/ 16 h 48"/>
                <a:gd name="T12" fmla="*/ 16 w 3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 h="48">
                  <a:moveTo>
                    <a:pt x="16" y="0"/>
                  </a:moveTo>
                  <a:cubicBezTo>
                    <a:pt x="7" y="0"/>
                    <a:pt x="0" y="7"/>
                    <a:pt x="0" y="16"/>
                  </a:cubicBezTo>
                  <a:cubicBezTo>
                    <a:pt x="0" y="32"/>
                    <a:pt x="0" y="32"/>
                    <a:pt x="0" y="32"/>
                  </a:cubicBezTo>
                  <a:cubicBezTo>
                    <a:pt x="0" y="41"/>
                    <a:pt x="7" y="48"/>
                    <a:pt x="16" y="48"/>
                  </a:cubicBezTo>
                  <a:cubicBezTo>
                    <a:pt x="25" y="48"/>
                    <a:pt x="32" y="41"/>
                    <a:pt x="32" y="32"/>
                  </a:cubicBezTo>
                  <a:cubicBezTo>
                    <a:pt x="32" y="16"/>
                    <a:pt x="32" y="16"/>
                    <a:pt x="32" y="16"/>
                  </a:cubicBezTo>
                  <a:cubicBezTo>
                    <a:pt x="32" y="7"/>
                    <a:pt x="25" y="0"/>
                    <a:pt x="16" y="0"/>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1" name="Freeform 21">
              <a:extLst>
                <a:ext uri="{FF2B5EF4-FFF2-40B4-BE49-F238E27FC236}">
                  <a16:creationId xmlns:a16="http://schemas.microsoft.com/office/drawing/2014/main" id="{43BA7B40-EAC1-4266-9912-CF8494764790}"/>
                </a:ext>
              </a:extLst>
            </p:cNvPr>
            <p:cNvSpPr>
              <a:spLocks/>
            </p:cNvSpPr>
            <p:nvPr/>
          </p:nvSpPr>
          <p:spPr bwMode="auto">
            <a:xfrm>
              <a:off x="5014207" y="868105"/>
              <a:ext cx="65512" cy="42783"/>
            </a:xfrm>
            <a:custGeom>
              <a:avLst/>
              <a:gdLst>
                <a:gd name="T0" fmla="*/ 31 w 47"/>
                <a:gd name="T1" fmla="*/ 0 h 31"/>
                <a:gd name="T2" fmla="*/ 15 w 47"/>
                <a:gd name="T3" fmla="*/ 0 h 31"/>
                <a:gd name="T4" fmla="*/ 0 w 47"/>
                <a:gd name="T5" fmla="*/ 16 h 31"/>
                <a:gd name="T6" fmla="*/ 15 w 47"/>
                <a:gd name="T7" fmla="*/ 31 h 31"/>
                <a:gd name="T8" fmla="*/ 31 w 47"/>
                <a:gd name="T9" fmla="*/ 31 h 31"/>
                <a:gd name="T10" fmla="*/ 47 w 47"/>
                <a:gd name="T11" fmla="*/ 16 h 31"/>
                <a:gd name="T12" fmla="*/ 31 w 47"/>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47" h="31">
                  <a:moveTo>
                    <a:pt x="31" y="0"/>
                  </a:moveTo>
                  <a:cubicBezTo>
                    <a:pt x="15" y="0"/>
                    <a:pt x="15" y="0"/>
                    <a:pt x="15" y="0"/>
                  </a:cubicBezTo>
                  <a:cubicBezTo>
                    <a:pt x="7" y="0"/>
                    <a:pt x="0" y="7"/>
                    <a:pt x="0" y="16"/>
                  </a:cubicBezTo>
                  <a:cubicBezTo>
                    <a:pt x="0" y="24"/>
                    <a:pt x="7" y="31"/>
                    <a:pt x="15" y="31"/>
                  </a:cubicBezTo>
                  <a:cubicBezTo>
                    <a:pt x="31" y="31"/>
                    <a:pt x="31" y="31"/>
                    <a:pt x="31" y="31"/>
                  </a:cubicBezTo>
                  <a:cubicBezTo>
                    <a:pt x="40" y="31"/>
                    <a:pt x="47" y="24"/>
                    <a:pt x="47" y="16"/>
                  </a:cubicBezTo>
                  <a:cubicBezTo>
                    <a:pt x="47" y="7"/>
                    <a:pt x="40" y="0"/>
                    <a:pt x="31" y="0"/>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2" name="Freeform 22">
              <a:extLst>
                <a:ext uri="{FF2B5EF4-FFF2-40B4-BE49-F238E27FC236}">
                  <a16:creationId xmlns:a16="http://schemas.microsoft.com/office/drawing/2014/main" id="{4D7E3192-1EF4-4C62-B54B-D59F33409E45}"/>
                </a:ext>
              </a:extLst>
            </p:cNvPr>
            <p:cNvSpPr>
              <a:spLocks/>
            </p:cNvSpPr>
            <p:nvPr/>
          </p:nvSpPr>
          <p:spPr bwMode="auto">
            <a:xfrm>
              <a:off x="4064281" y="868105"/>
              <a:ext cx="65512" cy="42783"/>
            </a:xfrm>
            <a:custGeom>
              <a:avLst/>
              <a:gdLst>
                <a:gd name="T0" fmla="*/ 32 w 47"/>
                <a:gd name="T1" fmla="*/ 0 h 31"/>
                <a:gd name="T2" fmla="*/ 16 w 47"/>
                <a:gd name="T3" fmla="*/ 0 h 31"/>
                <a:gd name="T4" fmla="*/ 0 w 47"/>
                <a:gd name="T5" fmla="*/ 16 h 31"/>
                <a:gd name="T6" fmla="*/ 16 w 47"/>
                <a:gd name="T7" fmla="*/ 31 h 31"/>
                <a:gd name="T8" fmla="*/ 32 w 47"/>
                <a:gd name="T9" fmla="*/ 31 h 31"/>
                <a:gd name="T10" fmla="*/ 47 w 47"/>
                <a:gd name="T11" fmla="*/ 16 h 31"/>
                <a:gd name="T12" fmla="*/ 32 w 47"/>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47" h="31">
                  <a:moveTo>
                    <a:pt x="32" y="0"/>
                  </a:moveTo>
                  <a:cubicBezTo>
                    <a:pt x="16" y="0"/>
                    <a:pt x="16" y="0"/>
                    <a:pt x="16" y="0"/>
                  </a:cubicBezTo>
                  <a:cubicBezTo>
                    <a:pt x="7" y="0"/>
                    <a:pt x="0" y="7"/>
                    <a:pt x="0" y="16"/>
                  </a:cubicBezTo>
                  <a:cubicBezTo>
                    <a:pt x="0" y="24"/>
                    <a:pt x="7" y="31"/>
                    <a:pt x="16" y="31"/>
                  </a:cubicBezTo>
                  <a:cubicBezTo>
                    <a:pt x="32" y="31"/>
                    <a:pt x="32" y="31"/>
                    <a:pt x="32" y="31"/>
                  </a:cubicBezTo>
                  <a:cubicBezTo>
                    <a:pt x="40" y="31"/>
                    <a:pt x="47" y="24"/>
                    <a:pt x="47" y="16"/>
                  </a:cubicBezTo>
                  <a:cubicBezTo>
                    <a:pt x="47" y="7"/>
                    <a:pt x="40" y="0"/>
                    <a:pt x="32" y="0"/>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3" name="Freeform 23">
              <a:extLst>
                <a:ext uri="{FF2B5EF4-FFF2-40B4-BE49-F238E27FC236}">
                  <a16:creationId xmlns:a16="http://schemas.microsoft.com/office/drawing/2014/main" id="{36CAF377-B6B9-4F02-924D-EA0907BB0A56}"/>
                </a:ext>
              </a:extLst>
            </p:cNvPr>
            <p:cNvSpPr>
              <a:spLocks/>
            </p:cNvSpPr>
            <p:nvPr/>
          </p:nvSpPr>
          <p:spPr bwMode="auto">
            <a:xfrm>
              <a:off x="4875161" y="521827"/>
              <a:ext cx="64175" cy="62838"/>
            </a:xfrm>
            <a:custGeom>
              <a:avLst/>
              <a:gdLst>
                <a:gd name="T0" fmla="*/ 18 w 46"/>
                <a:gd name="T1" fmla="*/ 6 h 45"/>
                <a:gd name="T2" fmla="*/ 7 w 46"/>
                <a:gd name="T3" fmla="*/ 18 h 45"/>
                <a:gd name="T4" fmla="*/ 7 w 46"/>
                <a:gd name="T5" fmla="*/ 40 h 45"/>
                <a:gd name="T6" fmla="*/ 18 w 46"/>
                <a:gd name="T7" fmla="*/ 45 h 45"/>
                <a:gd name="T8" fmla="*/ 29 w 46"/>
                <a:gd name="T9" fmla="*/ 40 h 45"/>
                <a:gd name="T10" fmla="*/ 40 w 46"/>
                <a:gd name="T11" fmla="*/ 29 h 45"/>
                <a:gd name="T12" fmla="*/ 40 w 46"/>
                <a:gd name="T13" fmla="*/ 6 h 45"/>
                <a:gd name="T14" fmla="*/ 18 w 46"/>
                <a:gd name="T15" fmla="*/ 6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5">
                  <a:moveTo>
                    <a:pt x="18" y="6"/>
                  </a:moveTo>
                  <a:cubicBezTo>
                    <a:pt x="7" y="18"/>
                    <a:pt x="7" y="18"/>
                    <a:pt x="7" y="18"/>
                  </a:cubicBezTo>
                  <a:cubicBezTo>
                    <a:pt x="0" y="24"/>
                    <a:pt x="0" y="34"/>
                    <a:pt x="7" y="40"/>
                  </a:cubicBezTo>
                  <a:cubicBezTo>
                    <a:pt x="10" y="43"/>
                    <a:pt x="14" y="45"/>
                    <a:pt x="18" y="45"/>
                  </a:cubicBezTo>
                  <a:cubicBezTo>
                    <a:pt x="22" y="45"/>
                    <a:pt x="26" y="43"/>
                    <a:pt x="29" y="40"/>
                  </a:cubicBezTo>
                  <a:cubicBezTo>
                    <a:pt x="40" y="29"/>
                    <a:pt x="40" y="29"/>
                    <a:pt x="40" y="29"/>
                  </a:cubicBezTo>
                  <a:cubicBezTo>
                    <a:pt x="46" y="23"/>
                    <a:pt x="46" y="13"/>
                    <a:pt x="40" y="6"/>
                  </a:cubicBezTo>
                  <a:cubicBezTo>
                    <a:pt x="34" y="0"/>
                    <a:pt x="24" y="0"/>
                    <a:pt x="18" y="6"/>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4" name="Freeform 24">
              <a:extLst>
                <a:ext uri="{FF2B5EF4-FFF2-40B4-BE49-F238E27FC236}">
                  <a16:creationId xmlns:a16="http://schemas.microsoft.com/office/drawing/2014/main" id="{1676710B-41C7-4EA8-BEC5-D81CAE2092B4}"/>
                </a:ext>
              </a:extLst>
            </p:cNvPr>
            <p:cNvSpPr>
              <a:spLocks/>
            </p:cNvSpPr>
            <p:nvPr/>
          </p:nvSpPr>
          <p:spPr bwMode="auto">
            <a:xfrm>
              <a:off x="4204664" y="1193660"/>
              <a:ext cx="64175" cy="60833"/>
            </a:xfrm>
            <a:custGeom>
              <a:avLst/>
              <a:gdLst>
                <a:gd name="T0" fmla="*/ 17 w 46"/>
                <a:gd name="T1" fmla="*/ 6 h 44"/>
                <a:gd name="T2" fmla="*/ 6 w 46"/>
                <a:gd name="T3" fmla="*/ 17 h 44"/>
                <a:gd name="T4" fmla="*/ 6 w 46"/>
                <a:gd name="T5" fmla="*/ 40 h 44"/>
                <a:gd name="T6" fmla="*/ 17 w 46"/>
                <a:gd name="T7" fmla="*/ 44 h 44"/>
                <a:gd name="T8" fmla="*/ 28 w 46"/>
                <a:gd name="T9" fmla="*/ 40 h 44"/>
                <a:gd name="T10" fmla="*/ 39 w 46"/>
                <a:gd name="T11" fmla="*/ 29 h 44"/>
                <a:gd name="T12" fmla="*/ 39 w 46"/>
                <a:gd name="T13" fmla="*/ 6 h 44"/>
                <a:gd name="T14" fmla="*/ 17 w 46"/>
                <a:gd name="T15" fmla="*/ 6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4">
                  <a:moveTo>
                    <a:pt x="17" y="6"/>
                  </a:moveTo>
                  <a:cubicBezTo>
                    <a:pt x="6" y="17"/>
                    <a:pt x="6" y="17"/>
                    <a:pt x="6" y="17"/>
                  </a:cubicBezTo>
                  <a:cubicBezTo>
                    <a:pt x="0" y="24"/>
                    <a:pt x="0" y="34"/>
                    <a:pt x="6" y="40"/>
                  </a:cubicBezTo>
                  <a:cubicBezTo>
                    <a:pt x="9" y="43"/>
                    <a:pt x="13" y="44"/>
                    <a:pt x="17" y="44"/>
                  </a:cubicBezTo>
                  <a:cubicBezTo>
                    <a:pt x="21" y="44"/>
                    <a:pt x="25" y="43"/>
                    <a:pt x="28" y="40"/>
                  </a:cubicBezTo>
                  <a:cubicBezTo>
                    <a:pt x="39" y="29"/>
                    <a:pt x="39" y="29"/>
                    <a:pt x="39" y="29"/>
                  </a:cubicBezTo>
                  <a:cubicBezTo>
                    <a:pt x="46" y="22"/>
                    <a:pt x="46" y="12"/>
                    <a:pt x="39" y="6"/>
                  </a:cubicBezTo>
                  <a:cubicBezTo>
                    <a:pt x="33" y="0"/>
                    <a:pt x="23" y="0"/>
                    <a:pt x="17" y="6"/>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5" name="Freeform 25">
              <a:extLst>
                <a:ext uri="{FF2B5EF4-FFF2-40B4-BE49-F238E27FC236}">
                  <a16:creationId xmlns:a16="http://schemas.microsoft.com/office/drawing/2014/main" id="{394F220B-FC4B-4994-A396-AE940D19E55C}"/>
                </a:ext>
              </a:extLst>
            </p:cNvPr>
            <p:cNvSpPr>
              <a:spLocks/>
            </p:cNvSpPr>
            <p:nvPr/>
          </p:nvSpPr>
          <p:spPr bwMode="auto">
            <a:xfrm>
              <a:off x="4875161" y="1193660"/>
              <a:ext cx="64175" cy="60833"/>
            </a:xfrm>
            <a:custGeom>
              <a:avLst/>
              <a:gdLst>
                <a:gd name="T0" fmla="*/ 29 w 46"/>
                <a:gd name="T1" fmla="*/ 6 h 44"/>
                <a:gd name="T2" fmla="*/ 7 w 46"/>
                <a:gd name="T3" fmla="*/ 6 h 44"/>
                <a:gd name="T4" fmla="*/ 7 w 46"/>
                <a:gd name="T5" fmla="*/ 29 h 44"/>
                <a:gd name="T6" fmla="*/ 18 w 46"/>
                <a:gd name="T7" fmla="*/ 40 h 44"/>
                <a:gd name="T8" fmla="*/ 29 w 46"/>
                <a:gd name="T9" fmla="*/ 44 h 44"/>
                <a:gd name="T10" fmla="*/ 40 w 46"/>
                <a:gd name="T11" fmla="*/ 40 h 44"/>
                <a:gd name="T12" fmla="*/ 40 w 46"/>
                <a:gd name="T13" fmla="*/ 17 h 44"/>
                <a:gd name="T14" fmla="*/ 29 w 46"/>
                <a:gd name="T15" fmla="*/ 6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4">
                  <a:moveTo>
                    <a:pt x="29" y="6"/>
                  </a:moveTo>
                  <a:cubicBezTo>
                    <a:pt x="23" y="0"/>
                    <a:pt x="13" y="0"/>
                    <a:pt x="7" y="6"/>
                  </a:cubicBezTo>
                  <a:cubicBezTo>
                    <a:pt x="0" y="12"/>
                    <a:pt x="0" y="22"/>
                    <a:pt x="7" y="29"/>
                  </a:cubicBezTo>
                  <a:cubicBezTo>
                    <a:pt x="18" y="40"/>
                    <a:pt x="18" y="40"/>
                    <a:pt x="18" y="40"/>
                  </a:cubicBezTo>
                  <a:cubicBezTo>
                    <a:pt x="21" y="43"/>
                    <a:pt x="25" y="44"/>
                    <a:pt x="29" y="44"/>
                  </a:cubicBezTo>
                  <a:cubicBezTo>
                    <a:pt x="33" y="44"/>
                    <a:pt x="37" y="43"/>
                    <a:pt x="40" y="40"/>
                  </a:cubicBezTo>
                  <a:cubicBezTo>
                    <a:pt x="46" y="34"/>
                    <a:pt x="46" y="24"/>
                    <a:pt x="40" y="17"/>
                  </a:cubicBezTo>
                  <a:cubicBezTo>
                    <a:pt x="29" y="6"/>
                    <a:pt x="29" y="6"/>
                    <a:pt x="29" y="6"/>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6" name="Freeform 26">
              <a:extLst>
                <a:ext uri="{FF2B5EF4-FFF2-40B4-BE49-F238E27FC236}">
                  <a16:creationId xmlns:a16="http://schemas.microsoft.com/office/drawing/2014/main" id="{F57D6A58-3D1B-4596-898D-FB9BAF531951}"/>
                </a:ext>
              </a:extLst>
            </p:cNvPr>
            <p:cNvSpPr>
              <a:spLocks/>
            </p:cNvSpPr>
            <p:nvPr/>
          </p:nvSpPr>
          <p:spPr bwMode="auto">
            <a:xfrm>
              <a:off x="4204664" y="521827"/>
              <a:ext cx="64175" cy="62838"/>
            </a:xfrm>
            <a:custGeom>
              <a:avLst/>
              <a:gdLst>
                <a:gd name="T0" fmla="*/ 28 w 46"/>
                <a:gd name="T1" fmla="*/ 6 h 45"/>
                <a:gd name="T2" fmla="*/ 6 w 46"/>
                <a:gd name="T3" fmla="*/ 6 h 45"/>
                <a:gd name="T4" fmla="*/ 6 w 46"/>
                <a:gd name="T5" fmla="*/ 29 h 45"/>
                <a:gd name="T6" fmla="*/ 17 w 46"/>
                <a:gd name="T7" fmla="*/ 40 h 45"/>
                <a:gd name="T8" fmla="*/ 28 w 46"/>
                <a:gd name="T9" fmla="*/ 45 h 45"/>
                <a:gd name="T10" fmla="*/ 39 w 46"/>
                <a:gd name="T11" fmla="*/ 40 h 45"/>
                <a:gd name="T12" fmla="*/ 39 w 46"/>
                <a:gd name="T13" fmla="*/ 18 h 45"/>
                <a:gd name="T14" fmla="*/ 28 w 46"/>
                <a:gd name="T15" fmla="*/ 6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5">
                  <a:moveTo>
                    <a:pt x="28" y="6"/>
                  </a:moveTo>
                  <a:cubicBezTo>
                    <a:pt x="22" y="0"/>
                    <a:pt x="12" y="0"/>
                    <a:pt x="6" y="6"/>
                  </a:cubicBezTo>
                  <a:cubicBezTo>
                    <a:pt x="0" y="13"/>
                    <a:pt x="0" y="23"/>
                    <a:pt x="6" y="29"/>
                  </a:cubicBezTo>
                  <a:cubicBezTo>
                    <a:pt x="17" y="40"/>
                    <a:pt x="17" y="40"/>
                    <a:pt x="17" y="40"/>
                  </a:cubicBezTo>
                  <a:cubicBezTo>
                    <a:pt x="20" y="43"/>
                    <a:pt x="24" y="45"/>
                    <a:pt x="28" y="45"/>
                  </a:cubicBezTo>
                  <a:cubicBezTo>
                    <a:pt x="32" y="45"/>
                    <a:pt x="36" y="43"/>
                    <a:pt x="39" y="40"/>
                  </a:cubicBezTo>
                  <a:cubicBezTo>
                    <a:pt x="46" y="34"/>
                    <a:pt x="46" y="24"/>
                    <a:pt x="39" y="18"/>
                  </a:cubicBezTo>
                  <a:cubicBezTo>
                    <a:pt x="28" y="6"/>
                    <a:pt x="28" y="6"/>
                    <a:pt x="28" y="6"/>
                  </a:cubicBezTo>
                </a:path>
              </a:pathLst>
            </a:custGeom>
            <a:solidFill>
              <a:srgbClr val="738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7" name="Oval 19">
              <a:extLst>
                <a:ext uri="{FF2B5EF4-FFF2-40B4-BE49-F238E27FC236}">
                  <a16:creationId xmlns:a16="http://schemas.microsoft.com/office/drawing/2014/main" id="{A2AFB0CE-F759-4BBC-8ABC-5B97FC36C85F}"/>
                </a:ext>
              </a:extLst>
            </p:cNvPr>
            <p:cNvSpPr>
              <a:spLocks noChangeArrowheads="1"/>
            </p:cNvSpPr>
            <p:nvPr/>
          </p:nvSpPr>
          <p:spPr bwMode="auto">
            <a:xfrm>
              <a:off x="4531521" y="851942"/>
              <a:ext cx="80960" cy="81126"/>
            </a:xfrm>
            <a:prstGeom prst="ellipse">
              <a:avLst/>
            </a:prstGeom>
            <a:solidFill>
              <a:srgbClr val="7383BF"/>
            </a:solidFill>
            <a:ln w="25400">
              <a:solidFill>
                <a:srgbClr val="424A60"/>
              </a:solidFill>
              <a:round/>
              <a:headEnd/>
              <a:tailEnd/>
            </a:ln>
          </p:spPr>
          <p:txBody>
            <a:bodyPr vert="horz" wrap="square" lIns="91440" tIns="45720" rIns="91440" bIns="45720" numCol="1" anchor="t" anchorCtr="0" compatLnSpc="1">
              <a:prstTxWarp prst="textNoShape">
                <a:avLst/>
              </a:prstTxWarp>
            </a:bodyPr>
            <a:lstStyle/>
            <a:p>
              <a:endParaRPr lang="fr-FR"/>
            </a:p>
          </p:txBody>
        </p:sp>
      </p:grpSp>
      <p:grpSp>
        <p:nvGrpSpPr>
          <p:cNvPr id="88" name="Group 257">
            <a:extLst>
              <a:ext uri="{FF2B5EF4-FFF2-40B4-BE49-F238E27FC236}">
                <a16:creationId xmlns:a16="http://schemas.microsoft.com/office/drawing/2014/main" id="{0518389E-152E-46B8-B26D-47DD7682AC24}"/>
              </a:ext>
            </a:extLst>
          </p:cNvPr>
          <p:cNvGrpSpPr/>
          <p:nvPr/>
        </p:nvGrpSpPr>
        <p:grpSpPr>
          <a:xfrm>
            <a:off x="4541633" y="2008159"/>
            <a:ext cx="1285316" cy="1285316"/>
            <a:chOff x="4648199" y="-2226927"/>
            <a:chExt cx="1548000" cy="1548000"/>
          </a:xfrm>
        </p:grpSpPr>
        <p:sp>
          <p:nvSpPr>
            <p:cNvPr id="89" name="Oval 20">
              <a:extLst>
                <a:ext uri="{FF2B5EF4-FFF2-40B4-BE49-F238E27FC236}">
                  <a16:creationId xmlns:a16="http://schemas.microsoft.com/office/drawing/2014/main" id="{81086F99-3683-41A7-99CD-81C0D29A7211}"/>
                </a:ext>
              </a:extLst>
            </p:cNvPr>
            <p:cNvSpPr>
              <a:spLocks noChangeArrowheads="1"/>
            </p:cNvSpPr>
            <p:nvPr/>
          </p:nvSpPr>
          <p:spPr bwMode="auto">
            <a:xfrm>
              <a:off x="4648199" y="-2226927"/>
              <a:ext cx="1548000" cy="1548000"/>
            </a:xfrm>
            <a:prstGeom prst="ellipse">
              <a:avLst/>
            </a:prstGeom>
            <a:noFill/>
            <a:ln w="26988" cap="rnd">
              <a:no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90" name="Line 39">
              <a:extLst>
                <a:ext uri="{FF2B5EF4-FFF2-40B4-BE49-F238E27FC236}">
                  <a16:creationId xmlns:a16="http://schemas.microsoft.com/office/drawing/2014/main" id="{07153C76-62C1-4BF0-9E20-0A1FB2FF5C2A}"/>
                </a:ext>
              </a:extLst>
            </p:cNvPr>
            <p:cNvSpPr>
              <a:spLocks noChangeShapeType="1"/>
            </p:cNvSpPr>
            <p:nvPr/>
          </p:nvSpPr>
          <p:spPr bwMode="auto">
            <a:xfrm>
              <a:off x="5422199" y="-1867912"/>
              <a:ext cx="0" cy="366132"/>
            </a:xfrm>
            <a:prstGeom prst="line">
              <a:avLst/>
            </a:prstGeom>
            <a:noFill/>
            <a:ln w="26988" cap="rnd">
              <a:solidFill>
                <a:srgbClr val="424A6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91" name="Group 260">
            <a:extLst>
              <a:ext uri="{FF2B5EF4-FFF2-40B4-BE49-F238E27FC236}">
                <a16:creationId xmlns:a16="http://schemas.microsoft.com/office/drawing/2014/main" id="{0026F9D8-985B-4E5E-A3BF-4ACBD157C830}"/>
              </a:ext>
            </a:extLst>
          </p:cNvPr>
          <p:cNvGrpSpPr/>
          <p:nvPr/>
        </p:nvGrpSpPr>
        <p:grpSpPr>
          <a:xfrm>
            <a:off x="4541633" y="2008159"/>
            <a:ext cx="1285316" cy="1285316"/>
            <a:chOff x="4648199" y="-2226927"/>
            <a:chExt cx="1548000" cy="1548000"/>
          </a:xfrm>
        </p:grpSpPr>
        <p:sp>
          <p:nvSpPr>
            <p:cNvPr id="92" name="Oval 20">
              <a:extLst>
                <a:ext uri="{FF2B5EF4-FFF2-40B4-BE49-F238E27FC236}">
                  <a16:creationId xmlns:a16="http://schemas.microsoft.com/office/drawing/2014/main" id="{44861B15-F7E9-40A2-9175-BD689187D6D5}"/>
                </a:ext>
              </a:extLst>
            </p:cNvPr>
            <p:cNvSpPr>
              <a:spLocks noChangeArrowheads="1"/>
            </p:cNvSpPr>
            <p:nvPr/>
          </p:nvSpPr>
          <p:spPr bwMode="auto">
            <a:xfrm>
              <a:off x="4648199" y="-2226927"/>
              <a:ext cx="1548000" cy="1548000"/>
            </a:xfrm>
            <a:prstGeom prst="ellipse">
              <a:avLst/>
            </a:prstGeom>
            <a:noFill/>
            <a:ln w="26988" cap="rnd">
              <a:no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93" name="Line 38">
              <a:extLst>
                <a:ext uri="{FF2B5EF4-FFF2-40B4-BE49-F238E27FC236}">
                  <a16:creationId xmlns:a16="http://schemas.microsoft.com/office/drawing/2014/main" id="{90D6AB89-9B24-420F-A425-7CAF9B4C0B45}"/>
                </a:ext>
              </a:extLst>
            </p:cNvPr>
            <p:cNvSpPr>
              <a:spLocks noChangeShapeType="1"/>
            </p:cNvSpPr>
            <p:nvPr/>
          </p:nvSpPr>
          <p:spPr bwMode="auto">
            <a:xfrm>
              <a:off x="5470953" y="-1452927"/>
              <a:ext cx="253298" cy="0"/>
            </a:xfrm>
            <a:prstGeom prst="line">
              <a:avLst/>
            </a:prstGeom>
            <a:noFill/>
            <a:ln w="26988" cap="rnd">
              <a:solidFill>
                <a:srgbClr val="424A6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FR"/>
            </a:p>
          </p:txBody>
        </p:sp>
      </p:grpSp>
      <p:sp>
        <p:nvSpPr>
          <p:cNvPr id="94" name="TextBox 81">
            <a:extLst>
              <a:ext uri="{FF2B5EF4-FFF2-40B4-BE49-F238E27FC236}">
                <a16:creationId xmlns:a16="http://schemas.microsoft.com/office/drawing/2014/main" id="{DAA5936A-CAA1-440A-9925-0CE122481350}"/>
              </a:ext>
            </a:extLst>
          </p:cNvPr>
          <p:cNvSpPr txBox="1"/>
          <p:nvPr/>
        </p:nvSpPr>
        <p:spPr>
          <a:xfrm>
            <a:off x="1555859" y="3671398"/>
            <a:ext cx="2495550" cy="830997"/>
          </a:xfrm>
          <a:prstGeom prst="rect">
            <a:avLst/>
          </a:prstGeom>
          <a:noFill/>
        </p:spPr>
        <p:txBody>
          <a:bodyPr wrap="square" lIns="0" tIns="0" rIns="0" bIns="0" rtlCol="0">
            <a:spAutoFit/>
          </a:bodyPr>
          <a:lstStyle/>
          <a:p>
            <a:pPr algn="ctr"/>
            <a:r>
              <a:rPr lang="fr-FR" dirty="0">
                <a:solidFill>
                  <a:srgbClr val="0476B0"/>
                </a:solidFill>
              </a:rPr>
              <a:t>Augmentation</a:t>
            </a:r>
            <a:br>
              <a:rPr lang="fr-FR" dirty="0">
                <a:solidFill>
                  <a:srgbClr val="0476B0"/>
                </a:solidFill>
              </a:rPr>
            </a:br>
            <a:r>
              <a:rPr lang="fr-FR" dirty="0">
                <a:solidFill>
                  <a:srgbClr val="0476B0"/>
                </a:solidFill>
              </a:rPr>
              <a:t>des coûts directs</a:t>
            </a:r>
            <a:br>
              <a:rPr lang="fr-FR" dirty="0">
                <a:solidFill>
                  <a:srgbClr val="0476B0"/>
                </a:solidFill>
              </a:rPr>
            </a:br>
            <a:r>
              <a:rPr lang="fr-FR" dirty="0">
                <a:solidFill>
                  <a:srgbClr val="0476B0"/>
                </a:solidFill>
              </a:rPr>
              <a:t>et indirects</a:t>
            </a:r>
          </a:p>
        </p:txBody>
      </p:sp>
      <p:sp>
        <p:nvSpPr>
          <p:cNvPr id="95" name="TextBox 82">
            <a:extLst>
              <a:ext uri="{FF2B5EF4-FFF2-40B4-BE49-F238E27FC236}">
                <a16:creationId xmlns:a16="http://schemas.microsoft.com/office/drawing/2014/main" id="{60E65BB7-6A9E-4D03-A3DF-88EBDAEFD2E4}"/>
              </a:ext>
            </a:extLst>
          </p:cNvPr>
          <p:cNvSpPr txBox="1"/>
          <p:nvPr/>
        </p:nvSpPr>
        <p:spPr>
          <a:xfrm>
            <a:off x="4142071" y="3672145"/>
            <a:ext cx="1963201" cy="830997"/>
          </a:xfrm>
          <a:prstGeom prst="rect">
            <a:avLst/>
          </a:prstGeom>
          <a:noFill/>
        </p:spPr>
        <p:txBody>
          <a:bodyPr wrap="square" lIns="0" tIns="0" rIns="0" bIns="0" rtlCol="0">
            <a:spAutoFit/>
          </a:bodyPr>
          <a:lstStyle/>
          <a:p>
            <a:pPr algn="ctr"/>
            <a:r>
              <a:rPr lang="fr-FR" dirty="0">
                <a:solidFill>
                  <a:srgbClr val="0476B0"/>
                </a:solidFill>
              </a:rPr>
              <a:t>Allongements des délais de réalisation des travaux</a:t>
            </a:r>
          </a:p>
        </p:txBody>
      </p:sp>
      <p:sp>
        <p:nvSpPr>
          <p:cNvPr id="96" name="TextBox 83">
            <a:extLst>
              <a:ext uri="{FF2B5EF4-FFF2-40B4-BE49-F238E27FC236}">
                <a16:creationId xmlns:a16="http://schemas.microsoft.com/office/drawing/2014/main" id="{A0F0CE12-823B-4E41-A308-522E1F7AD55B}"/>
              </a:ext>
            </a:extLst>
          </p:cNvPr>
          <p:cNvSpPr txBox="1"/>
          <p:nvPr/>
        </p:nvSpPr>
        <p:spPr>
          <a:xfrm>
            <a:off x="6250188" y="3666629"/>
            <a:ext cx="2020878" cy="830997"/>
          </a:xfrm>
          <a:prstGeom prst="rect">
            <a:avLst/>
          </a:prstGeom>
          <a:noFill/>
        </p:spPr>
        <p:txBody>
          <a:bodyPr wrap="square" lIns="0" tIns="0" rIns="0" bIns="0" rtlCol="0">
            <a:spAutoFit/>
          </a:bodyPr>
          <a:lstStyle/>
          <a:p>
            <a:pPr algn="ctr"/>
            <a:r>
              <a:rPr lang="fr-FR" dirty="0">
                <a:solidFill>
                  <a:srgbClr val="0476B0"/>
                </a:solidFill>
              </a:rPr>
              <a:t>Gestion</a:t>
            </a:r>
            <a:br>
              <a:rPr lang="fr-FR" dirty="0">
                <a:solidFill>
                  <a:srgbClr val="0476B0"/>
                </a:solidFill>
              </a:rPr>
            </a:br>
            <a:r>
              <a:rPr lang="fr-FR" dirty="0">
                <a:solidFill>
                  <a:srgbClr val="0476B0"/>
                </a:solidFill>
              </a:rPr>
              <a:t>administrative renforcée</a:t>
            </a:r>
          </a:p>
        </p:txBody>
      </p:sp>
      <p:sp>
        <p:nvSpPr>
          <p:cNvPr id="97" name="TextBox 84">
            <a:extLst>
              <a:ext uri="{FF2B5EF4-FFF2-40B4-BE49-F238E27FC236}">
                <a16:creationId xmlns:a16="http://schemas.microsoft.com/office/drawing/2014/main" id="{12B90085-A919-4CE5-A6D7-AD9B57FBE49C}"/>
              </a:ext>
            </a:extLst>
          </p:cNvPr>
          <p:cNvSpPr txBox="1"/>
          <p:nvPr/>
        </p:nvSpPr>
        <p:spPr>
          <a:xfrm>
            <a:off x="8395200" y="3675553"/>
            <a:ext cx="2017925" cy="830997"/>
          </a:xfrm>
          <a:prstGeom prst="rect">
            <a:avLst/>
          </a:prstGeom>
          <a:noFill/>
        </p:spPr>
        <p:txBody>
          <a:bodyPr wrap="square" lIns="0" tIns="0" rIns="0" bIns="0" rtlCol="0">
            <a:spAutoFit/>
          </a:bodyPr>
          <a:lstStyle/>
          <a:p>
            <a:pPr algn="ctr"/>
            <a:r>
              <a:rPr lang="fr-FR" dirty="0">
                <a:solidFill>
                  <a:srgbClr val="0476B0"/>
                </a:solidFill>
              </a:rPr>
              <a:t>Obligation du respect des nouvelles procédures</a:t>
            </a:r>
          </a:p>
        </p:txBody>
      </p:sp>
      <p:sp>
        <p:nvSpPr>
          <p:cNvPr id="98" name="Espace réservé du texte 3">
            <a:extLst>
              <a:ext uri="{FF2B5EF4-FFF2-40B4-BE49-F238E27FC236}">
                <a16:creationId xmlns:a16="http://schemas.microsoft.com/office/drawing/2014/main" id="{98BA8F4D-0D31-4272-B048-765DDD7057A8}"/>
              </a:ext>
            </a:extLst>
          </p:cNvPr>
          <p:cNvSpPr>
            <a:spLocks noGrp="1"/>
          </p:cNvSpPr>
          <p:nvPr>
            <p:ph type="body" sz="quarter" idx="10"/>
          </p:nvPr>
        </p:nvSpPr>
        <p:spPr>
          <a:xfrm rot="16200000">
            <a:off x="-1410496" y="3395798"/>
            <a:ext cx="3807220" cy="304699"/>
          </a:xfrm>
        </p:spPr>
        <p:txBody>
          <a:bodyPr/>
          <a:lstStyle/>
          <a:p>
            <a:r>
              <a:rPr lang="fr-FR" dirty="0"/>
              <a:t>RÉGLEMENTATION AMIANTE</a:t>
            </a:r>
          </a:p>
        </p:txBody>
      </p:sp>
    </p:spTree>
    <p:extLst>
      <p:ext uri="{BB962C8B-B14F-4D97-AF65-F5344CB8AC3E}">
        <p14:creationId xmlns:p14="http://schemas.microsoft.com/office/powerpoint/2010/main" val="260216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par>
                                <p:cTn id="8" presetID="35" presetClass="path" presetSubtype="0" repeatCount="indefinite" accel="50000" decel="50000" autoRev="1" fill="hold" nodeType="withEffect">
                                  <p:stCondLst>
                                    <p:cond delay="1500"/>
                                  </p:stCondLst>
                                  <p:childTnLst>
                                    <p:animMotion origin="layout" path="M -1.875E-6 -2.22222E-6 L -0.00664 -2.22222E-6 " pathEditMode="relative" rAng="0" ptsTypes="AA">
                                      <p:cBhvr>
                                        <p:cTn id="9" dur="1250" spd="-100000" fill="hold"/>
                                        <p:tgtEl>
                                          <p:spTgt spid="50"/>
                                        </p:tgtEl>
                                        <p:attrNameLst>
                                          <p:attrName>ppt_x</p:attrName>
                                          <p:attrName>ppt_y</p:attrName>
                                        </p:attrNameLst>
                                      </p:cBhvr>
                                      <p:rCtr x="-339" y="0"/>
                                    </p:animMotion>
                                  </p:childTnLst>
                                </p:cTn>
                              </p:par>
                              <p:par>
                                <p:cTn id="10" presetID="10" presetClass="entr" presetSubtype="0" fill="hold" nodeType="withEffect">
                                  <p:stCondLst>
                                    <p:cond delay="160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750"/>
                                        <p:tgtEl>
                                          <p:spTgt spid="39"/>
                                        </p:tgtEl>
                                      </p:cBhvr>
                                    </p:animEffect>
                                  </p:childTnLst>
                                </p:cTn>
                              </p:par>
                              <p:par>
                                <p:cTn id="13" presetID="35" presetClass="path" presetSubtype="0" repeatCount="indefinite" accel="50000" decel="50000" autoRev="1" fill="hold" nodeType="withEffect">
                                  <p:stCondLst>
                                    <p:cond delay="1600"/>
                                  </p:stCondLst>
                                  <p:childTnLst>
                                    <p:animMotion origin="layout" path="M -8.33333E-7 -2.96296E-6 L -0.00664 -2.96296E-6 " pathEditMode="relative" rAng="0" ptsTypes="AA">
                                      <p:cBhvr>
                                        <p:cTn id="14" dur="1250" spd="-100000" fill="hold"/>
                                        <p:tgtEl>
                                          <p:spTgt spid="39"/>
                                        </p:tgtEl>
                                        <p:attrNameLst>
                                          <p:attrName>ppt_x</p:attrName>
                                          <p:attrName>ppt_y</p:attrName>
                                        </p:attrNameLst>
                                      </p:cBhvr>
                                      <p:rCtr x="-339" y="0"/>
                                    </p:animMotion>
                                  </p:childTnLst>
                                </p:cTn>
                              </p:par>
                              <p:par>
                                <p:cTn id="15" presetID="10" presetClass="entr" presetSubtype="0" fill="hold" nodeType="withEffect">
                                  <p:stCondLst>
                                    <p:cond delay="17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750"/>
                                        <p:tgtEl>
                                          <p:spTgt spid="28"/>
                                        </p:tgtEl>
                                      </p:cBhvr>
                                    </p:animEffect>
                                  </p:childTnLst>
                                </p:cTn>
                              </p:par>
                              <p:par>
                                <p:cTn id="18" presetID="35" presetClass="path" presetSubtype="0" repeatCount="indefinite" accel="50000" decel="50000" autoRev="1" fill="hold" nodeType="withEffect">
                                  <p:stCondLst>
                                    <p:cond delay="1700"/>
                                  </p:stCondLst>
                                  <p:childTnLst>
                                    <p:animMotion origin="layout" path="M 2.08333E-7 -3.7037E-6 L -0.00664 -3.7037E-6 " pathEditMode="relative" rAng="0" ptsTypes="AA">
                                      <p:cBhvr>
                                        <p:cTn id="19" dur="1250" spd="-100000" fill="hold"/>
                                        <p:tgtEl>
                                          <p:spTgt spid="28"/>
                                        </p:tgtEl>
                                        <p:attrNameLst>
                                          <p:attrName>ppt_x</p:attrName>
                                          <p:attrName>ppt_y</p:attrName>
                                        </p:attrNameLst>
                                      </p:cBhvr>
                                      <p:rCtr x="-339" y="0"/>
                                    </p:animMotion>
                                  </p:childTnLst>
                                </p:cTn>
                              </p:par>
                              <p:par>
                                <p:cTn id="20" presetID="10" presetClass="entr" presetSubtype="0" fill="hold" nodeType="withEffect">
                                  <p:stCondLst>
                                    <p:cond delay="18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750"/>
                                        <p:tgtEl>
                                          <p:spTgt spid="17"/>
                                        </p:tgtEl>
                                      </p:cBhvr>
                                    </p:animEffect>
                                  </p:childTnLst>
                                </p:cTn>
                              </p:par>
                              <p:par>
                                <p:cTn id="23" presetID="35" presetClass="path" presetSubtype="0" repeatCount="indefinite" accel="50000" decel="50000" autoRev="1" fill="hold" nodeType="withEffect">
                                  <p:stCondLst>
                                    <p:cond delay="1800"/>
                                  </p:stCondLst>
                                  <p:childTnLst>
                                    <p:animMotion origin="layout" path="M 1.25E-6 -4.44444E-6 L -0.00664 -4.44444E-6 " pathEditMode="relative" rAng="0" ptsTypes="AA">
                                      <p:cBhvr>
                                        <p:cTn id="24" dur="1250" spd="-100000" fill="hold"/>
                                        <p:tgtEl>
                                          <p:spTgt spid="17"/>
                                        </p:tgtEl>
                                        <p:attrNameLst>
                                          <p:attrName>ppt_x</p:attrName>
                                          <p:attrName>ppt_y</p:attrName>
                                        </p:attrNameLst>
                                      </p:cBhvr>
                                      <p:rCtr x="-339" y="0"/>
                                    </p:animMotion>
                                  </p:childTnLst>
                                </p:cTn>
                              </p:par>
                              <p:par>
                                <p:cTn id="25" presetID="10" presetClass="entr" presetSubtype="0" fill="hold" nodeType="withEffect">
                                  <p:stCondLst>
                                    <p:cond delay="19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50"/>
                                        <p:tgtEl>
                                          <p:spTgt spid="6"/>
                                        </p:tgtEl>
                                      </p:cBhvr>
                                    </p:animEffect>
                                  </p:childTnLst>
                                </p:cTn>
                              </p:par>
                              <p:par>
                                <p:cTn id="28" presetID="35" presetClass="path" presetSubtype="0" repeatCount="indefinite" accel="50000" decel="50000" autoRev="1" fill="hold" nodeType="withEffect">
                                  <p:stCondLst>
                                    <p:cond delay="1900"/>
                                  </p:stCondLst>
                                  <p:childTnLst>
                                    <p:animMotion origin="layout" path="M 2.29167E-6 4.81481E-6 L -0.00664 4.81481E-6 " pathEditMode="relative" rAng="0" ptsTypes="AA">
                                      <p:cBhvr>
                                        <p:cTn id="29" dur="1250" spd="-100000" fill="hold"/>
                                        <p:tgtEl>
                                          <p:spTgt spid="6"/>
                                        </p:tgtEl>
                                        <p:attrNameLst>
                                          <p:attrName>ppt_x</p:attrName>
                                          <p:attrName>ppt_y</p:attrName>
                                        </p:attrNameLst>
                                      </p:cBhvr>
                                      <p:rCtr x="-339" y="0"/>
                                    </p:animMotion>
                                  </p:childTnLst>
                                </p:cTn>
                              </p:par>
                              <p:par>
                                <p:cTn id="30" presetID="49" presetClass="entr" presetSubtype="0" decel="100000" fill="hold" nodeType="withEffect">
                                  <p:stCondLst>
                                    <p:cond delay="2000"/>
                                  </p:stCondLst>
                                  <p:childTnLst>
                                    <p:set>
                                      <p:cBhvr>
                                        <p:cTn id="31" dur="1" fill="hold">
                                          <p:stCondLst>
                                            <p:cond delay="0"/>
                                          </p:stCondLst>
                                        </p:cTn>
                                        <p:tgtEl>
                                          <p:spTgt spid="60"/>
                                        </p:tgtEl>
                                        <p:attrNameLst>
                                          <p:attrName>style.visibility</p:attrName>
                                        </p:attrNameLst>
                                      </p:cBhvr>
                                      <p:to>
                                        <p:strVal val="visible"/>
                                      </p:to>
                                    </p:set>
                                    <p:anim calcmode="lin" valueType="num">
                                      <p:cBhvr>
                                        <p:cTn id="32" dur="1000" fill="hold"/>
                                        <p:tgtEl>
                                          <p:spTgt spid="60"/>
                                        </p:tgtEl>
                                        <p:attrNameLst>
                                          <p:attrName>ppt_w</p:attrName>
                                        </p:attrNameLst>
                                      </p:cBhvr>
                                      <p:tavLst>
                                        <p:tav tm="0">
                                          <p:val>
                                            <p:fltVal val="0"/>
                                          </p:val>
                                        </p:tav>
                                        <p:tav tm="100000">
                                          <p:val>
                                            <p:strVal val="#ppt_w"/>
                                          </p:val>
                                        </p:tav>
                                      </p:tavLst>
                                    </p:anim>
                                    <p:anim calcmode="lin" valueType="num">
                                      <p:cBhvr>
                                        <p:cTn id="33" dur="1000" fill="hold"/>
                                        <p:tgtEl>
                                          <p:spTgt spid="60"/>
                                        </p:tgtEl>
                                        <p:attrNameLst>
                                          <p:attrName>ppt_h</p:attrName>
                                        </p:attrNameLst>
                                      </p:cBhvr>
                                      <p:tavLst>
                                        <p:tav tm="0">
                                          <p:val>
                                            <p:fltVal val="0"/>
                                          </p:val>
                                        </p:tav>
                                        <p:tav tm="100000">
                                          <p:val>
                                            <p:strVal val="#ppt_h"/>
                                          </p:val>
                                        </p:tav>
                                      </p:tavLst>
                                    </p:anim>
                                    <p:anim calcmode="lin" valueType="num">
                                      <p:cBhvr>
                                        <p:cTn id="34" dur="1000" fill="hold"/>
                                        <p:tgtEl>
                                          <p:spTgt spid="60"/>
                                        </p:tgtEl>
                                        <p:attrNameLst>
                                          <p:attrName>style.rotation</p:attrName>
                                        </p:attrNameLst>
                                      </p:cBhvr>
                                      <p:tavLst>
                                        <p:tav tm="0">
                                          <p:val>
                                            <p:fltVal val="360"/>
                                          </p:val>
                                        </p:tav>
                                        <p:tav tm="100000">
                                          <p:val>
                                            <p:fltVal val="0"/>
                                          </p:val>
                                        </p:tav>
                                      </p:tavLst>
                                    </p:anim>
                                    <p:animEffect transition="in" filter="fade">
                                      <p:cBhvr>
                                        <p:cTn id="35" dur="1000"/>
                                        <p:tgtEl>
                                          <p:spTgt spid="60"/>
                                        </p:tgtEl>
                                      </p:cBhvr>
                                    </p:animEffect>
                                  </p:childTnLst>
                                </p:cTn>
                              </p:par>
                              <p:par>
                                <p:cTn id="36" presetID="8" presetClass="emph" presetSubtype="0" decel="100000" fill="hold" nodeType="withEffect">
                                  <p:stCondLst>
                                    <p:cond delay="2000"/>
                                  </p:stCondLst>
                                  <p:childTnLst>
                                    <p:animRot by="21600000">
                                      <p:cBhvr>
                                        <p:cTn id="37" dur="1000" fill="hold"/>
                                        <p:tgtEl>
                                          <p:spTgt spid="60"/>
                                        </p:tgtEl>
                                        <p:attrNameLst>
                                          <p:attrName>r</p:attrName>
                                        </p:attrNameLst>
                                      </p:cBhvr>
                                    </p:animRot>
                                  </p:childTnLst>
                                </p:cTn>
                              </p:par>
                              <p:par>
                                <p:cTn id="38" presetID="8" presetClass="emph" presetSubtype="0" repeatCount="indefinite" fill="hold" nodeType="withEffect">
                                  <p:stCondLst>
                                    <p:cond delay="2000"/>
                                  </p:stCondLst>
                                  <p:childTnLst>
                                    <p:animRot by="-21600000">
                                      <p:cBhvr>
                                        <p:cTn id="39" dur="1500" fill="hold"/>
                                        <p:tgtEl>
                                          <p:spTgt spid="60"/>
                                        </p:tgtEl>
                                        <p:attrNameLst>
                                          <p:attrName>r</p:attrName>
                                        </p:attrNameLst>
                                      </p:cBhvr>
                                    </p:animRot>
                                  </p:childTnLst>
                                </p:cTn>
                              </p:par>
                              <p:par>
                                <p:cTn id="40" presetID="49" presetClass="entr" presetSubtype="0" decel="100000" fill="hold" nodeType="withEffect">
                                  <p:stCondLst>
                                    <p:cond delay="1750"/>
                                  </p:stCondLst>
                                  <p:childTnLst>
                                    <p:set>
                                      <p:cBhvr>
                                        <p:cTn id="41" dur="1" fill="hold">
                                          <p:stCondLst>
                                            <p:cond delay="0"/>
                                          </p:stCondLst>
                                        </p:cTn>
                                        <p:tgtEl>
                                          <p:spTgt spid="63"/>
                                        </p:tgtEl>
                                        <p:attrNameLst>
                                          <p:attrName>style.visibility</p:attrName>
                                        </p:attrNameLst>
                                      </p:cBhvr>
                                      <p:to>
                                        <p:strVal val="visible"/>
                                      </p:to>
                                    </p:set>
                                    <p:anim calcmode="lin" valueType="num">
                                      <p:cBhvr>
                                        <p:cTn id="42" dur="1000" fill="hold"/>
                                        <p:tgtEl>
                                          <p:spTgt spid="63"/>
                                        </p:tgtEl>
                                        <p:attrNameLst>
                                          <p:attrName>ppt_w</p:attrName>
                                        </p:attrNameLst>
                                      </p:cBhvr>
                                      <p:tavLst>
                                        <p:tav tm="0">
                                          <p:val>
                                            <p:fltVal val="0"/>
                                          </p:val>
                                        </p:tav>
                                        <p:tav tm="100000">
                                          <p:val>
                                            <p:strVal val="#ppt_w"/>
                                          </p:val>
                                        </p:tav>
                                      </p:tavLst>
                                    </p:anim>
                                    <p:anim calcmode="lin" valueType="num">
                                      <p:cBhvr>
                                        <p:cTn id="43" dur="1000" fill="hold"/>
                                        <p:tgtEl>
                                          <p:spTgt spid="63"/>
                                        </p:tgtEl>
                                        <p:attrNameLst>
                                          <p:attrName>ppt_h</p:attrName>
                                        </p:attrNameLst>
                                      </p:cBhvr>
                                      <p:tavLst>
                                        <p:tav tm="0">
                                          <p:val>
                                            <p:fltVal val="0"/>
                                          </p:val>
                                        </p:tav>
                                        <p:tav tm="100000">
                                          <p:val>
                                            <p:strVal val="#ppt_h"/>
                                          </p:val>
                                        </p:tav>
                                      </p:tavLst>
                                    </p:anim>
                                    <p:anim calcmode="lin" valueType="num">
                                      <p:cBhvr>
                                        <p:cTn id="44" dur="1000" fill="hold"/>
                                        <p:tgtEl>
                                          <p:spTgt spid="63"/>
                                        </p:tgtEl>
                                        <p:attrNameLst>
                                          <p:attrName>style.rotation</p:attrName>
                                        </p:attrNameLst>
                                      </p:cBhvr>
                                      <p:tavLst>
                                        <p:tav tm="0">
                                          <p:val>
                                            <p:fltVal val="360"/>
                                          </p:val>
                                        </p:tav>
                                        <p:tav tm="100000">
                                          <p:val>
                                            <p:fltVal val="0"/>
                                          </p:val>
                                        </p:tav>
                                      </p:tavLst>
                                    </p:anim>
                                    <p:animEffect transition="in" filter="fade">
                                      <p:cBhvr>
                                        <p:cTn id="45" dur="1000"/>
                                        <p:tgtEl>
                                          <p:spTgt spid="63"/>
                                        </p:tgtEl>
                                      </p:cBhvr>
                                    </p:animEffect>
                                  </p:childTnLst>
                                </p:cTn>
                              </p:par>
                              <p:par>
                                <p:cTn id="46" presetID="8" presetClass="emph" presetSubtype="0" decel="100000" fill="hold" nodeType="withEffect">
                                  <p:stCondLst>
                                    <p:cond delay="1750"/>
                                  </p:stCondLst>
                                  <p:childTnLst>
                                    <p:animRot by="21600000">
                                      <p:cBhvr>
                                        <p:cTn id="47" dur="1000" fill="hold"/>
                                        <p:tgtEl>
                                          <p:spTgt spid="63"/>
                                        </p:tgtEl>
                                        <p:attrNameLst>
                                          <p:attrName>r</p:attrName>
                                        </p:attrNameLst>
                                      </p:cBhvr>
                                    </p:animRot>
                                  </p:childTnLst>
                                </p:cTn>
                              </p:par>
                              <p:par>
                                <p:cTn id="48" presetID="8" presetClass="emph" presetSubtype="0" repeatCount="indefinite" fill="hold" nodeType="withEffect">
                                  <p:stCondLst>
                                    <p:cond delay="1750"/>
                                  </p:stCondLst>
                                  <p:childTnLst>
                                    <p:animRot by="21600000">
                                      <p:cBhvr>
                                        <p:cTn id="49" dur="1500" fill="hold"/>
                                        <p:tgtEl>
                                          <p:spTgt spid="63"/>
                                        </p:tgtEl>
                                        <p:attrNameLst>
                                          <p:attrName>r</p:attrName>
                                        </p:attrNameLst>
                                      </p:cBhvr>
                                    </p:animRot>
                                  </p:childTnLst>
                                </p:cTn>
                              </p:par>
                              <p:par>
                                <p:cTn id="50" presetID="49" presetClass="entr" presetSubtype="0" decel="100000" fill="hold" grpId="0" nodeType="withEffect">
                                  <p:stCondLst>
                                    <p:cond delay="1750"/>
                                  </p:stCondLst>
                                  <p:childTnLst>
                                    <p:set>
                                      <p:cBhvr>
                                        <p:cTn id="51" dur="1" fill="hold">
                                          <p:stCondLst>
                                            <p:cond delay="0"/>
                                          </p:stCondLst>
                                        </p:cTn>
                                        <p:tgtEl>
                                          <p:spTgt spid="66"/>
                                        </p:tgtEl>
                                        <p:attrNameLst>
                                          <p:attrName>style.visibility</p:attrName>
                                        </p:attrNameLst>
                                      </p:cBhvr>
                                      <p:to>
                                        <p:strVal val="visible"/>
                                      </p:to>
                                    </p:set>
                                    <p:anim calcmode="lin" valueType="num">
                                      <p:cBhvr>
                                        <p:cTn id="52" dur="1000" fill="hold"/>
                                        <p:tgtEl>
                                          <p:spTgt spid="66"/>
                                        </p:tgtEl>
                                        <p:attrNameLst>
                                          <p:attrName>ppt_w</p:attrName>
                                        </p:attrNameLst>
                                      </p:cBhvr>
                                      <p:tavLst>
                                        <p:tav tm="0">
                                          <p:val>
                                            <p:fltVal val="0"/>
                                          </p:val>
                                        </p:tav>
                                        <p:tav tm="100000">
                                          <p:val>
                                            <p:strVal val="#ppt_w"/>
                                          </p:val>
                                        </p:tav>
                                      </p:tavLst>
                                    </p:anim>
                                    <p:anim calcmode="lin" valueType="num">
                                      <p:cBhvr>
                                        <p:cTn id="53" dur="1000" fill="hold"/>
                                        <p:tgtEl>
                                          <p:spTgt spid="66"/>
                                        </p:tgtEl>
                                        <p:attrNameLst>
                                          <p:attrName>ppt_h</p:attrName>
                                        </p:attrNameLst>
                                      </p:cBhvr>
                                      <p:tavLst>
                                        <p:tav tm="0">
                                          <p:val>
                                            <p:fltVal val="0"/>
                                          </p:val>
                                        </p:tav>
                                        <p:tav tm="100000">
                                          <p:val>
                                            <p:strVal val="#ppt_h"/>
                                          </p:val>
                                        </p:tav>
                                      </p:tavLst>
                                    </p:anim>
                                    <p:anim calcmode="lin" valueType="num">
                                      <p:cBhvr>
                                        <p:cTn id="54" dur="1000" fill="hold"/>
                                        <p:tgtEl>
                                          <p:spTgt spid="66"/>
                                        </p:tgtEl>
                                        <p:attrNameLst>
                                          <p:attrName>style.rotation</p:attrName>
                                        </p:attrNameLst>
                                      </p:cBhvr>
                                      <p:tavLst>
                                        <p:tav tm="0">
                                          <p:val>
                                            <p:fltVal val="360"/>
                                          </p:val>
                                        </p:tav>
                                        <p:tav tm="100000">
                                          <p:val>
                                            <p:fltVal val="0"/>
                                          </p:val>
                                        </p:tav>
                                      </p:tavLst>
                                    </p:anim>
                                    <p:animEffect transition="in" filter="fade">
                                      <p:cBhvr>
                                        <p:cTn id="55" dur="1000"/>
                                        <p:tgtEl>
                                          <p:spTgt spid="66"/>
                                        </p:tgtEl>
                                      </p:cBhvr>
                                    </p:animEffect>
                                  </p:childTnLst>
                                </p:cTn>
                              </p:par>
                              <p:par>
                                <p:cTn id="56" presetID="8" presetClass="emph" presetSubtype="0" decel="100000" fill="hold" grpId="1" nodeType="withEffect">
                                  <p:stCondLst>
                                    <p:cond delay="1750"/>
                                  </p:stCondLst>
                                  <p:childTnLst>
                                    <p:animRot by="21600000">
                                      <p:cBhvr>
                                        <p:cTn id="57" dur="1000" fill="hold"/>
                                        <p:tgtEl>
                                          <p:spTgt spid="66"/>
                                        </p:tgtEl>
                                        <p:attrNameLst>
                                          <p:attrName>r</p:attrName>
                                        </p:attrNameLst>
                                      </p:cBhvr>
                                    </p:animRot>
                                  </p:childTnLst>
                                </p:cTn>
                              </p:par>
                              <p:par>
                                <p:cTn id="58" presetID="8" presetClass="emph" presetSubtype="0" repeatCount="indefinite" fill="hold" grpId="2" nodeType="withEffect">
                                  <p:stCondLst>
                                    <p:cond delay="1750"/>
                                  </p:stCondLst>
                                  <p:childTnLst>
                                    <p:animRot by="21600000">
                                      <p:cBhvr>
                                        <p:cTn id="59" dur="1500" fill="hold"/>
                                        <p:tgtEl>
                                          <p:spTgt spid="66"/>
                                        </p:tgtEl>
                                        <p:attrNameLst>
                                          <p:attrName>r</p:attrName>
                                        </p:attrNameLst>
                                      </p:cBhvr>
                                    </p:animRot>
                                  </p:childTnLst>
                                </p:cTn>
                              </p:par>
                              <p:par>
                                <p:cTn id="60" presetID="10" presetClass="entr" presetSubtype="0" fill="hold" nodeType="withEffect">
                                  <p:stCondLst>
                                    <p:cond delay="2200"/>
                                  </p:stCondLst>
                                  <p:childTnLst>
                                    <p:set>
                                      <p:cBhvr>
                                        <p:cTn id="61" dur="1" fill="hold">
                                          <p:stCondLst>
                                            <p:cond delay="0"/>
                                          </p:stCondLst>
                                        </p:cTn>
                                        <p:tgtEl>
                                          <p:spTgt spid="70"/>
                                        </p:tgtEl>
                                        <p:attrNameLst>
                                          <p:attrName>style.visibility</p:attrName>
                                        </p:attrNameLst>
                                      </p:cBhvr>
                                      <p:to>
                                        <p:strVal val="visible"/>
                                      </p:to>
                                    </p:set>
                                    <p:animEffect transition="in" filter="fade">
                                      <p:cBhvr>
                                        <p:cTn id="62" dur="1000"/>
                                        <p:tgtEl>
                                          <p:spTgt spid="70"/>
                                        </p:tgtEl>
                                      </p:cBhvr>
                                    </p:animEffect>
                                  </p:childTnLst>
                                </p:cTn>
                              </p:par>
                              <p:par>
                                <p:cTn id="63" presetID="35" presetClass="path" presetSubtype="0" decel="100000" fill="hold" nodeType="withEffect">
                                  <p:stCondLst>
                                    <p:cond delay="2200"/>
                                  </p:stCondLst>
                                  <p:childTnLst>
                                    <p:animMotion origin="layout" path="M -4.79167E-6 3.33333E-6 L -4.79167E-6 0.05115 " pathEditMode="relative" rAng="0" ptsTypes="AA">
                                      <p:cBhvr>
                                        <p:cTn id="64" dur="1500" spd="-100000" fill="hold"/>
                                        <p:tgtEl>
                                          <p:spTgt spid="70"/>
                                        </p:tgtEl>
                                        <p:attrNameLst>
                                          <p:attrName>ppt_x</p:attrName>
                                          <p:attrName>ppt_y</p:attrName>
                                        </p:attrNameLst>
                                      </p:cBhvr>
                                      <p:rCtr x="0" y="2546"/>
                                    </p:animMotion>
                                  </p:childTnLst>
                                </p:cTn>
                              </p:par>
                              <p:par>
                                <p:cTn id="65" presetID="10" presetClass="entr" presetSubtype="0" fill="hold" grpId="0" nodeType="withEffect">
                                  <p:stCondLst>
                                    <p:cond delay="230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1000"/>
                                        <p:tgtEl>
                                          <p:spTgt spid="69"/>
                                        </p:tgtEl>
                                      </p:cBhvr>
                                    </p:animEffect>
                                  </p:childTnLst>
                                </p:cTn>
                              </p:par>
                              <p:par>
                                <p:cTn id="68" presetID="35" presetClass="path" presetSubtype="0" decel="100000" fill="hold" grpId="1" nodeType="withEffect">
                                  <p:stCondLst>
                                    <p:cond delay="2300"/>
                                  </p:stCondLst>
                                  <p:childTnLst>
                                    <p:animMotion origin="layout" path="M -4.79167E-6 2.22222E-6 L -4.79167E-6 0.05116 " pathEditMode="relative" rAng="0" ptsTypes="AA">
                                      <p:cBhvr>
                                        <p:cTn id="69" dur="1500" spd="-100000" fill="hold"/>
                                        <p:tgtEl>
                                          <p:spTgt spid="69"/>
                                        </p:tgtEl>
                                        <p:attrNameLst>
                                          <p:attrName>ppt_x</p:attrName>
                                          <p:attrName>ppt_y</p:attrName>
                                        </p:attrNameLst>
                                      </p:cBhvr>
                                      <p:rCtr x="0" y="2546"/>
                                    </p:animMotion>
                                  </p:childTnLst>
                                </p:cTn>
                              </p:par>
                              <p:par>
                                <p:cTn id="70" presetID="42" presetClass="path" presetSubtype="0" repeatCount="indefinite" accel="50000" decel="50000" autoRev="1" fill="hold" grpId="2" nodeType="withEffect">
                                  <p:stCondLst>
                                    <p:cond delay="3800"/>
                                  </p:stCondLst>
                                  <p:childTnLst>
                                    <p:animMotion origin="layout" path="M -4.79167E-6 2.22222E-6 L -4.79167E-6 -0.01111 " pathEditMode="relative" rAng="0" ptsTypes="AA">
                                      <p:cBhvr>
                                        <p:cTn id="71" dur="1000" fill="hold"/>
                                        <p:tgtEl>
                                          <p:spTgt spid="69"/>
                                        </p:tgtEl>
                                        <p:attrNameLst>
                                          <p:attrName>ppt_x</p:attrName>
                                          <p:attrName>ppt_y</p:attrName>
                                        </p:attrNameLst>
                                      </p:cBhvr>
                                      <p:rCtr x="0" y="-556"/>
                                    </p:animMotion>
                                  </p:childTnLst>
                                </p:cTn>
                              </p:par>
                              <p:par>
                                <p:cTn id="72" presetID="10" presetClass="entr" presetSubtype="0" fill="hold" grpId="0" nodeType="withEffect">
                                  <p:stCondLst>
                                    <p:cond delay="2400"/>
                                  </p:stCondLst>
                                  <p:childTnLst>
                                    <p:set>
                                      <p:cBhvr>
                                        <p:cTn id="73" dur="1" fill="hold">
                                          <p:stCondLst>
                                            <p:cond delay="0"/>
                                          </p:stCondLst>
                                        </p:cTn>
                                        <p:tgtEl>
                                          <p:spTgt spid="68"/>
                                        </p:tgtEl>
                                        <p:attrNameLst>
                                          <p:attrName>style.visibility</p:attrName>
                                        </p:attrNameLst>
                                      </p:cBhvr>
                                      <p:to>
                                        <p:strVal val="visible"/>
                                      </p:to>
                                    </p:set>
                                    <p:animEffect transition="in" filter="fade">
                                      <p:cBhvr>
                                        <p:cTn id="74" dur="1000"/>
                                        <p:tgtEl>
                                          <p:spTgt spid="68"/>
                                        </p:tgtEl>
                                      </p:cBhvr>
                                    </p:animEffect>
                                  </p:childTnLst>
                                </p:cTn>
                              </p:par>
                              <p:par>
                                <p:cTn id="75" presetID="35" presetClass="path" presetSubtype="0" decel="100000" fill="hold" grpId="1" nodeType="withEffect">
                                  <p:stCondLst>
                                    <p:cond delay="2400"/>
                                  </p:stCondLst>
                                  <p:childTnLst>
                                    <p:animMotion origin="layout" path="M 1.25E-6 -4.07407E-6 L 1.25E-6 0.05116 " pathEditMode="relative" rAng="0" ptsTypes="AA">
                                      <p:cBhvr>
                                        <p:cTn id="76" dur="1500" spd="-100000" fill="hold"/>
                                        <p:tgtEl>
                                          <p:spTgt spid="68"/>
                                        </p:tgtEl>
                                        <p:attrNameLst>
                                          <p:attrName>ppt_x</p:attrName>
                                          <p:attrName>ppt_y</p:attrName>
                                        </p:attrNameLst>
                                      </p:cBhvr>
                                      <p:rCtr x="0" y="2546"/>
                                    </p:animMotion>
                                  </p:childTnLst>
                                </p:cTn>
                              </p:par>
                              <p:par>
                                <p:cTn id="77" presetID="42" presetClass="path" presetSubtype="0" repeatCount="indefinite" accel="50000" decel="50000" autoRev="1" fill="hold" grpId="2" nodeType="withEffect">
                                  <p:stCondLst>
                                    <p:cond delay="3900"/>
                                  </p:stCondLst>
                                  <p:childTnLst>
                                    <p:animMotion origin="layout" path="M 1.25E-6 -4.07407E-6 L 1.25E-6 -0.01111 " pathEditMode="relative" rAng="0" ptsTypes="AA">
                                      <p:cBhvr>
                                        <p:cTn id="78" dur="1000" fill="hold"/>
                                        <p:tgtEl>
                                          <p:spTgt spid="68"/>
                                        </p:tgtEl>
                                        <p:attrNameLst>
                                          <p:attrName>ppt_x</p:attrName>
                                          <p:attrName>ppt_y</p:attrName>
                                        </p:attrNameLst>
                                      </p:cBhvr>
                                      <p:rCtr x="0" y="-556"/>
                                    </p:animMotion>
                                  </p:childTnLst>
                                </p:cTn>
                              </p:par>
                              <p:par>
                                <p:cTn id="79" presetID="10" presetClass="entr" presetSubtype="0" fill="hold" grpId="0" nodeType="withEffect">
                                  <p:stCondLst>
                                    <p:cond delay="2500"/>
                                  </p:stCondLst>
                                  <p:childTnLst>
                                    <p:set>
                                      <p:cBhvr>
                                        <p:cTn id="80" dur="1" fill="hold">
                                          <p:stCondLst>
                                            <p:cond delay="0"/>
                                          </p:stCondLst>
                                        </p:cTn>
                                        <p:tgtEl>
                                          <p:spTgt spid="67"/>
                                        </p:tgtEl>
                                        <p:attrNameLst>
                                          <p:attrName>style.visibility</p:attrName>
                                        </p:attrNameLst>
                                      </p:cBhvr>
                                      <p:to>
                                        <p:strVal val="visible"/>
                                      </p:to>
                                    </p:set>
                                    <p:animEffect transition="in" filter="fade">
                                      <p:cBhvr>
                                        <p:cTn id="81" dur="1000"/>
                                        <p:tgtEl>
                                          <p:spTgt spid="67"/>
                                        </p:tgtEl>
                                      </p:cBhvr>
                                    </p:animEffect>
                                  </p:childTnLst>
                                </p:cTn>
                              </p:par>
                              <p:par>
                                <p:cTn id="82" presetID="35" presetClass="path" presetSubtype="0" decel="100000" fill="hold" grpId="1" nodeType="withEffect">
                                  <p:stCondLst>
                                    <p:cond delay="2500"/>
                                  </p:stCondLst>
                                  <p:childTnLst>
                                    <p:animMotion origin="layout" path="M -2.91667E-6 4.44444E-6 L -2.91667E-6 0.05115 " pathEditMode="relative" rAng="0" ptsTypes="AA">
                                      <p:cBhvr>
                                        <p:cTn id="83" dur="1500" spd="-100000" fill="hold"/>
                                        <p:tgtEl>
                                          <p:spTgt spid="67"/>
                                        </p:tgtEl>
                                        <p:attrNameLst>
                                          <p:attrName>ppt_x</p:attrName>
                                          <p:attrName>ppt_y</p:attrName>
                                        </p:attrNameLst>
                                      </p:cBhvr>
                                      <p:rCtr x="0" y="2546"/>
                                    </p:animMotion>
                                  </p:childTnLst>
                                </p:cTn>
                              </p:par>
                              <p:par>
                                <p:cTn id="84" presetID="42" presetClass="path" presetSubtype="0" repeatCount="indefinite" accel="50000" decel="50000" autoRev="1" fill="hold" grpId="2" nodeType="withEffect">
                                  <p:stCondLst>
                                    <p:cond delay="4000"/>
                                  </p:stCondLst>
                                  <p:childTnLst>
                                    <p:animMotion origin="layout" path="M -2.91667E-6 4.44444E-6 L -2.91667E-6 -0.01112 " pathEditMode="relative" rAng="0" ptsTypes="AA">
                                      <p:cBhvr>
                                        <p:cTn id="85" dur="1000" fill="hold"/>
                                        <p:tgtEl>
                                          <p:spTgt spid="67"/>
                                        </p:tgtEl>
                                        <p:attrNameLst>
                                          <p:attrName>ppt_x</p:attrName>
                                          <p:attrName>ppt_y</p:attrName>
                                        </p:attrNameLst>
                                      </p:cBhvr>
                                      <p:rCtr x="0" y="-556"/>
                                    </p:animMotion>
                                  </p:childTnLst>
                                </p:cTn>
                              </p:par>
                              <p:par>
                                <p:cTn id="86" presetID="49" presetClass="entr" presetSubtype="0" decel="100000" fill="hold" nodeType="withEffect">
                                  <p:stCondLst>
                                    <p:cond delay="1750"/>
                                  </p:stCondLst>
                                  <p:childTnLst>
                                    <p:set>
                                      <p:cBhvr>
                                        <p:cTn id="87" dur="1" fill="hold">
                                          <p:stCondLst>
                                            <p:cond delay="0"/>
                                          </p:stCondLst>
                                        </p:cTn>
                                        <p:tgtEl>
                                          <p:spTgt spid="88"/>
                                        </p:tgtEl>
                                        <p:attrNameLst>
                                          <p:attrName>style.visibility</p:attrName>
                                        </p:attrNameLst>
                                      </p:cBhvr>
                                      <p:to>
                                        <p:strVal val="visible"/>
                                      </p:to>
                                    </p:set>
                                    <p:anim calcmode="lin" valueType="num">
                                      <p:cBhvr>
                                        <p:cTn id="88" dur="1000" fill="hold"/>
                                        <p:tgtEl>
                                          <p:spTgt spid="88"/>
                                        </p:tgtEl>
                                        <p:attrNameLst>
                                          <p:attrName>ppt_w</p:attrName>
                                        </p:attrNameLst>
                                      </p:cBhvr>
                                      <p:tavLst>
                                        <p:tav tm="0">
                                          <p:val>
                                            <p:fltVal val="0"/>
                                          </p:val>
                                        </p:tav>
                                        <p:tav tm="100000">
                                          <p:val>
                                            <p:strVal val="#ppt_w"/>
                                          </p:val>
                                        </p:tav>
                                      </p:tavLst>
                                    </p:anim>
                                    <p:anim calcmode="lin" valueType="num">
                                      <p:cBhvr>
                                        <p:cTn id="89" dur="1000" fill="hold"/>
                                        <p:tgtEl>
                                          <p:spTgt spid="88"/>
                                        </p:tgtEl>
                                        <p:attrNameLst>
                                          <p:attrName>ppt_h</p:attrName>
                                        </p:attrNameLst>
                                      </p:cBhvr>
                                      <p:tavLst>
                                        <p:tav tm="0">
                                          <p:val>
                                            <p:fltVal val="0"/>
                                          </p:val>
                                        </p:tav>
                                        <p:tav tm="100000">
                                          <p:val>
                                            <p:strVal val="#ppt_h"/>
                                          </p:val>
                                        </p:tav>
                                      </p:tavLst>
                                    </p:anim>
                                    <p:anim calcmode="lin" valueType="num">
                                      <p:cBhvr>
                                        <p:cTn id="90" dur="1000" fill="hold"/>
                                        <p:tgtEl>
                                          <p:spTgt spid="88"/>
                                        </p:tgtEl>
                                        <p:attrNameLst>
                                          <p:attrName>style.rotation</p:attrName>
                                        </p:attrNameLst>
                                      </p:cBhvr>
                                      <p:tavLst>
                                        <p:tav tm="0">
                                          <p:val>
                                            <p:fltVal val="360"/>
                                          </p:val>
                                        </p:tav>
                                        <p:tav tm="100000">
                                          <p:val>
                                            <p:fltVal val="0"/>
                                          </p:val>
                                        </p:tav>
                                      </p:tavLst>
                                    </p:anim>
                                    <p:animEffect transition="in" filter="fade">
                                      <p:cBhvr>
                                        <p:cTn id="91" dur="1000"/>
                                        <p:tgtEl>
                                          <p:spTgt spid="88"/>
                                        </p:tgtEl>
                                      </p:cBhvr>
                                    </p:animEffect>
                                  </p:childTnLst>
                                </p:cTn>
                              </p:par>
                              <p:par>
                                <p:cTn id="92" presetID="8" presetClass="emph" presetSubtype="0" decel="100000" fill="hold" nodeType="withEffect">
                                  <p:stCondLst>
                                    <p:cond delay="1750"/>
                                  </p:stCondLst>
                                  <p:childTnLst>
                                    <p:animRot by="21600000">
                                      <p:cBhvr>
                                        <p:cTn id="93" dur="1000" fill="hold"/>
                                        <p:tgtEl>
                                          <p:spTgt spid="88"/>
                                        </p:tgtEl>
                                        <p:attrNameLst>
                                          <p:attrName>r</p:attrName>
                                        </p:attrNameLst>
                                      </p:cBhvr>
                                    </p:animRot>
                                  </p:childTnLst>
                                </p:cTn>
                              </p:par>
                              <p:par>
                                <p:cTn id="94" presetID="8" presetClass="emph" presetSubtype="0" repeatCount="indefinite" fill="hold" nodeType="withEffect">
                                  <p:stCondLst>
                                    <p:cond delay="1750"/>
                                  </p:stCondLst>
                                  <p:childTnLst>
                                    <p:animRot by="21600000">
                                      <p:cBhvr>
                                        <p:cTn id="95" dur="1500" fill="hold"/>
                                        <p:tgtEl>
                                          <p:spTgt spid="88"/>
                                        </p:tgtEl>
                                        <p:attrNameLst>
                                          <p:attrName>r</p:attrName>
                                        </p:attrNameLst>
                                      </p:cBhvr>
                                    </p:animRot>
                                  </p:childTnLst>
                                </p:cTn>
                              </p:par>
                              <p:par>
                                <p:cTn id="96" presetID="49" presetClass="entr" presetSubtype="0" decel="100000" fill="hold" nodeType="withEffect">
                                  <p:stCondLst>
                                    <p:cond delay="1750"/>
                                  </p:stCondLst>
                                  <p:childTnLst>
                                    <p:set>
                                      <p:cBhvr>
                                        <p:cTn id="97" dur="1" fill="hold">
                                          <p:stCondLst>
                                            <p:cond delay="0"/>
                                          </p:stCondLst>
                                        </p:cTn>
                                        <p:tgtEl>
                                          <p:spTgt spid="91"/>
                                        </p:tgtEl>
                                        <p:attrNameLst>
                                          <p:attrName>style.visibility</p:attrName>
                                        </p:attrNameLst>
                                      </p:cBhvr>
                                      <p:to>
                                        <p:strVal val="visible"/>
                                      </p:to>
                                    </p:set>
                                    <p:anim calcmode="lin" valueType="num">
                                      <p:cBhvr>
                                        <p:cTn id="98" dur="1000" fill="hold"/>
                                        <p:tgtEl>
                                          <p:spTgt spid="91"/>
                                        </p:tgtEl>
                                        <p:attrNameLst>
                                          <p:attrName>ppt_w</p:attrName>
                                        </p:attrNameLst>
                                      </p:cBhvr>
                                      <p:tavLst>
                                        <p:tav tm="0">
                                          <p:val>
                                            <p:fltVal val="0"/>
                                          </p:val>
                                        </p:tav>
                                        <p:tav tm="100000">
                                          <p:val>
                                            <p:strVal val="#ppt_w"/>
                                          </p:val>
                                        </p:tav>
                                      </p:tavLst>
                                    </p:anim>
                                    <p:anim calcmode="lin" valueType="num">
                                      <p:cBhvr>
                                        <p:cTn id="99" dur="1000" fill="hold"/>
                                        <p:tgtEl>
                                          <p:spTgt spid="91"/>
                                        </p:tgtEl>
                                        <p:attrNameLst>
                                          <p:attrName>ppt_h</p:attrName>
                                        </p:attrNameLst>
                                      </p:cBhvr>
                                      <p:tavLst>
                                        <p:tav tm="0">
                                          <p:val>
                                            <p:fltVal val="0"/>
                                          </p:val>
                                        </p:tav>
                                        <p:tav tm="100000">
                                          <p:val>
                                            <p:strVal val="#ppt_h"/>
                                          </p:val>
                                        </p:tav>
                                      </p:tavLst>
                                    </p:anim>
                                    <p:anim calcmode="lin" valueType="num">
                                      <p:cBhvr>
                                        <p:cTn id="100" dur="1000" fill="hold"/>
                                        <p:tgtEl>
                                          <p:spTgt spid="91"/>
                                        </p:tgtEl>
                                        <p:attrNameLst>
                                          <p:attrName>style.rotation</p:attrName>
                                        </p:attrNameLst>
                                      </p:cBhvr>
                                      <p:tavLst>
                                        <p:tav tm="0">
                                          <p:val>
                                            <p:fltVal val="360"/>
                                          </p:val>
                                        </p:tav>
                                        <p:tav tm="100000">
                                          <p:val>
                                            <p:fltVal val="0"/>
                                          </p:val>
                                        </p:tav>
                                      </p:tavLst>
                                    </p:anim>
                                    <p:animEffect transition="in" filter="fade">
                                      <p:cBhvr>
                                        <p:cTn id="101" dur="1000"/>
                                        <p:tgtEl>
                                          <p:spTgt spid="91"/>
                                        </p:tgtEl>
                                      </p:cBhvr>
                                    </p:animEffect>
                                  </p:childTnLst>
                                </p:cTn>
                              </p:par>
                              <p:par>
                                <p:cTn id="102" presetID="8" presetClass="emph" presetSubtype="0" decel="100000" fill="hold" nodeType="withEffect">
                                  <p:stCondLst>
                                    <p:cond delay="1750"/>
                                  </p:stCondLst>
                                  <p:childTnLst>
                                    <p:animRot by="21600000">
                                      <p:cBhvr>
                                        <p:cTn id="103" dur="1000" fill="hold"/>
                                        <p:tgtEl>
                                          <p:spTgt spid="91"/>
                                        </p:tgtEl>
                                        <p:attrNameLst>
                                          <p:attrName>r</p:attrName>
                                        </p:attrNameLst>
                                      </p:cBhvr>
                                    </p:animRot>
                                  </p:childTnLst>
                                </p:cTn>
                              </p:par>
                              <p:par>
                                <p:cTn id="104" presetID="8" presetClass="emph" presetSubtype="0" repeatCount="indefinite" fill="hold" nodeType="withEffect">
                                  <p:stCondLst>
                                    <p:cond delay="1750"/>
                                  </p:stCondLst>
                                  <p:childTnLst>
                                    <p:animRot by="21600000">
                                      <p:cBhvr>
                                        <p:cTn id="105" dur="6000" fill="hold"/>
                                        <p:tgtEl>
                                          <p:spTgt spid="91"/>
                                        </p:tgtEl>
                                        <p:attrNameLst>
                                          <p:attrName>r</p:attrName>
                                        </p:attrNameLst>
                                      </p:cBhvr>
                                    </p:animRot>
                                  </p:childTnLst>
                                </p:cTn>
                              </p:par>
                              <p:par>
                                <p:cTn id="106" presetID="49" presetClass="entr" presetSubtype="0" decel="100000" fill="hold" nodeType="withEffect">
                                  <p:stCondLst>
                                    <p:cond delay="1750"/>
                                  </p:stCondLst>
                                  <p:childTnLst>
                                    <p:set>
                                      <p:cBhvr>
                                        <p:cTn id="107" dur="1" fill="hold">
                                          <p:stCondLst>
                                            <p:cond delay="0"/>
                                          </p:stCondLst>
                                        </p:cTn>
                                        <p:tgtEl>
                                          <p:spTgt spid="76"/>
                                        </p:tgtEl>
                                        <p:attrNameLst>
                                          <p:attrName>style.visibility</p:attrName>
                                        </p:attrNameLst>
                                      </p:cBhvr>
                                      <p:to>
                                        <p:strVal val="visible"/>
                                      </p:to>
                                    </p:set>
                                    <p:anim calcmode="lin" valueType="num">
                                      <p:cBhvr>
                                        <p:cTn id="108" dur="1000" fill="hold"/>
                                        <p:tgtEl>
                                          <p:spTgt spid="76"/>
                                        </p:tgtEl>
                                        <p:attrNameLst>
                                          <p:attrName>ppt_w</p:attrName>
                                        </p:attrNameLst>
                                      </p:cBhvr>
                                      <p:tavLst>
                                        <p:tav tm="0">
                                          <p:val>
                                            <p:fltVal val="0"/>
                                          </p:val>
                                        </p:tav>
                                        <p:tav tm="100000">
                                          <p:val>
                                            <p:strVal val="#ppt_w"/>
                                          </p:val>
                                        </p:tav>
                                      </p:tavLst>
                                    </p:anim>
                                    <p:anim calcmode="lin" valueType="num">
                                      <p:cBhvr>
                                        <p:cTn id="109" dur="1000" fill="hold"/>
                                        <p:tgtEl>
                                          <p:spTgt spid="76"/>
                                        </p:tgtEl>
                                        <p:attrNameLst>
                                          <p:attrName>ppt_h</p:attrName>
                                        </p:attrNameLst>
                                      </p:cBhvr>
                                      <p:tavLst>
                                        <p:tav tm="0">
                                          <p:val>
                                            <p:fltVal val="0"/>
                                          </p:val>
                                        </p:tav>
                                        <p:tav tm="100000">
                                          <p:val>
                                            <p:strVal val="#ppt_h"/>
                                          </p:val>
                                        </p:tav>
                                      </p:tavLst>
                                    </p:anim>
                                    <p:anim calcmode="lin" valueType="num">
                                      <p:cBhvr>
                                        <p:cTn id="110" dur="1000" fill="hold"/>
                                        <p:tgtEl>
                                          <p:spTgt spid="76"/>
                                        </p:tgtEl>
                                        <p:attrNameLst>
                                          <p:attrName>style.rotation</p:attrName>
                                        </p:attrNameLst>
                                      </p:cBhvr>
                                      <p:tavLst>
                                        <p:tav tm="0">
                                          <p:val>
                                            <p:fltVal val="360"/>
                                          </p:val>
                                        </p:tav>
                                        <p:tav tm="100000">
                                          <p:val>
                                            <p:fltVal val="0"/>
                                          </p:val>
                                        </p:tav>
                                      </p:tavLst>
                                    </p:anim>
                                    <p:animEffect transition="in" filter="fade">
                                      <p:cBhvr>
                                        <p:cTn id="111" dur="1000"/>
                                        <p:tgtEl>
                                          <p:spTgt spid="76"/>
                                        </p:tgtEl>
                                      </p:cBhvr>
                                    </p:animEffect>
                                  </p:childTnLst>
                                </p:cTn>
                              </p:par>
                              <p:par>
                                <p:cTn id="112" presetID="10" presetClass="entr" presetSubtype="0" fill="hold" grpId="0" nodeType="withEffect">
                                  <p:stCondLst>
                                    <p:cond delay="1500"/>
                                  </p:stCondLst>
                                  <p:childTnLst>
                                    <p:set>
                                      <p:cBhvr>
                                        <p:cTn id="113" dur="1" fill="hold">
                                          <p:stCondLst>
                                            <p:cond delay="0"/>
                                          </p:stCondLst>
                                        </p:cTn>
                                        <p:tgtEl>
                                          <p:spTgt spid="94"/>
                                        </p:tgtEl>
                                        <p:attrNameLst>
                                          <p:attrName>style.visibility</p:attrName>
                                        </p:attrNameLst>
                                      </p:cBhvr>
                                      <p:to>
                                        <p:strVal val="visible"/>
                                      </p:to>
                                    </p:set>
                                    <p:animEffect transition="in" filter="fade">
                                      <p:cBhvr>
                                        <p:cTn id="114" dur="1000"/>
                                        <p:tgtEl>
                                          <p:spTgt spid="94"/>
                                        </p:tgtEl>
                                      </p:cBhvr>
                                    </p:animEffect>
                                  </p:childTnLst>
                                </p:cTn>
                              </p:par>
                              <p:par>
                                <p:cTn id="115" presetID="35" presetClass="path" presetSubtype="0" decel="100000" fill="hold" grpId="1" nodeType="withEffect">
                                  <p:stCondLst>
                                    <p:cond delay="1500"/>
                                  </p:stCondLst>
                                  <p:childTnLst>
                                    <p:animMotion origin="layout" path="M 2.08333E-6 -3.33333E-6 L 0.03112 -3.33333E-6 " pathEditMode="relative" rAng="0" ptsTypes="AA">
                                      <p:cBhvr>
                                        <p:cTn id="116" dur="1500" spd="-100000" fill="hold"/>
                                        <p:tgtEl>
                                          <p:spTgt spid="94"/>
                                        </p:tgtEl>
                                        <p:attrNameLst>
                                          <p:attrName>ppt_x</p:attrName>
                                          <p:attrName>ppt_y</p:attrName>
                                        </p:attrNameLst>
                                      </p:cBhvr>
                                      <p:rCtr x="1549" y="0"/>
                                    </p:animMotion>
                                  </p:childTnLst>
                                </p:cTn>
                              </p:par>
                              <p:par>
                                <p:cTn id="117" presetID="10" presetClass="entr" presetSubtype="0" fill="hold" grpId="0" nodeType="withEffect">
                                  <p:stCondLst>
                                    <p:cond delay="1750"/>
                                  </p:stCondLst>
                                  <p:childTnLst>
                                    <p:set>
                                      <p:cBhvr>
                                        <p:cTn id="118" dur="1" fill="hold">
                                          <p:stCondLst>
                                            <p:cond delay="0"/>
                                          </p:stCondLst>
                                        </p:cTn>
                                        <p:tgtEl>
                                          <p:spTgt spid="95"/>
                                        </p:tgtEl>
                                        <p:attrNameLst>
                                          <p:attrName>style.visibility</p:attrName>
                                        </p:attrNameLst>
                                      </p:cBhvr>
                                      <p:to>
                                        <p:strVal val="visible"/>
                                      </p:to>
                                    </p:set>
                                    <p:animEffect transition="in" filter="fade">
                                      <p:cBhvr>
                                        <p:cTn id="119" dur="1000"/>
                                        <p:tgtEl>
                                          <p:spTgt spid="95"/>
                                        </p:tgtEl>
                                      </p:cBhvr>
                                    </p:animEffect>
                                  </p:childTnLst>
                                </p:cTn>
                              </p:par>
                              <p:par>
                                <p:cTn id="120" presetID="35" presetClass="path" presetSubtype="0" decel="100000" fill="hold" grpId="1" nodeType="withEffect">
                                  <p:stCondLst>
                                    <p:cond delay="1750"/>
                                  </p:stCondLst>
                                  <p:childTnLst>
                                    <p:animMotion origin="layout" path="M -2.29167E-6 -4.81481E-6 L 0.03112 -4.81481E-6 " pathEditMode="relative" rAng="0" ptsTypes="AA">
                                      <p:cBhvr>
                                        <p:cTn id="121" dur="1500" spd="-100000" fill="hold"/>
                                        <p:tgtEl>
                                          <p:spTgt spid="95"/>
                                        </p:tgtEl>
                                        <p:attrNameLst>
                                          <p:attrName>ppt_x</p:attrName>
                                          <p:attrName>ppt_y</p:attrName>
                                        </p:attrNameLst>
                                      </p:cBhvr>
                                      <p:rCtr x="1549" y="0"/>
                                    </p:animMotion>
                                  </p:childTnLst>
                                </p:cTn>
                              </p:par>
                              <p:par>
                                <p:cTn id="122" presetID="10" presetClass="entr" presetSubtype="0" fill="hold" grpId="0" nodeType="withEffect">
                                  <p:stCondLst>
                                    <p:cond delay="2000"/>
                                  </p:stCondLst>
                                  <p:childTnLst>
                                    <p:set>
                                      <p:cBhvr>
                                        <p:cTn id="123" dur="1" fill="hold">
                                          <p:stCondLst>
                                            <p:cond delay="0"/>
                                          </p:stCondLst>
                                        </p:cTn>
                                        <p:tgtEl>
                                          <p:spTgt spid="96"/>
                                        </p:tgtEl>
                                        <p:attrNameLst>
                                          <p:attrName>style.visibility</p:attrName>
                                        </p:attrNameLst>
                                      </p:cBhvr>
                                      <p:to>
                                        <p:strVal val="visible"/>
                                      </p:to>
                                    </p:set>
                                    <p:animEffect transition="in" filter="fade">
                                      <p:cBhvr>
                                        <p:cTn id="124" dur="1000"/>
                                        <p:tgtEl>
                                          <p:spTgt spid="96"/>
                                        </p:tgtEl>
                                      </p:cBhvr>
                                    </p:animEffect>
                                  </p:childTnLst>
                                </p:cTn>
                              </p:par>
                              <p:par>
                                <p:cTn id="125" presetID="35" presetClass="path" presetSubtype="0" decel="100000" fill="hold" grpId="1" nodeType="withEffect">
                                  <p:stCondLst>
                                    <p:cond delay="2000"/>
                                  </p:stCondLst>
                                  <p:childTnLst>
                                    <p:animMotion origin="layout" path="M -2.70833E-6 1.11111E-6 L 0.03112 1.11111E-6 " pathEditMode="relative" rAng="0" ptsTypes="AA">
                                      <p:cBhvr>
                                        <p:cTn id="126" dur="1500" spd="-100000" fill="hold"/>
                                        <p:tgtEl>
                                          <p:spTgt spid="96"/>
                                        </p:tgtEl>
                                        <p:attrNameLst>
                                          <p:attrName>ppt_x</p:attrName>
                                          <p:attrName>ppt_y</p:attrName>
                                        </p:attrNameLst>
                                      </p:cBhvr>
                                      <p:rCtr x="1549" y="0"/>
                                    </p:animMotion>
                                  </p:childTnLst>
                                </p:cTn>
                              </p:par>
                              <p:par>
                                <p:cTn id="127" presetID="10" presetClass="entr" presetSubtype="0" fill="hold" grpId="0" nodeType="withEffect">
                                  <p:stCondLst>
                                    <p:cond delay="2250"/>
                                  </p:stCondLst>
                                  <p:childTnLst>
                                    <p:set>
                                      <p:cBhvr>
                                        <p:cTn id="128" dur="1" fill="hold">
                                          <p:stCondLst>
                                            <p:cond delay="0"/>
                                          </p:stCondLst>
                                        </p:cTn>
                                        <p:tgtEl>
                                          <p:spTgt spid="97"/>
                                        </p:tgtEl>
                                        <p:attrNameLst>
                                          <p:attrName>style.visibility</p:attrName>
                                        </p:attrNameLst>
                                      </p:cBhvr>
                                      <p:to>
                                        <p:strVal val="visible"/>
                                      </p:to>
                                    </p:set>
                                    <p:animEffect transition="in" filter="fade">
                                      <p:cBhvr>
                                        <p:cTn id="129" dur="1000"/>
                                        <p:tgtEl>
                                          <p:spTgt spid="97"/>
                                        </p:tgtEl>
                                      </p:cBhvr>
                                    </p:animEffect>
                                  </p:childTnLst>
                                </p:cTn>
                              </p:par>
                              <p:par>
                                <p:cTn id="130" presetID="35" presetClass="path" presetSubtype="0" decel="100000" fill="hold" grpId="1" nodeType="withEffect">
                                  <p:stCondLst>
                                    <p:cond delay="2250"/>
                                  </p:stCondLst>
                                  <p:childTnLst>
                                    <p:animMotion origin="layout" path="M -3.95833E-6 2.22222E-6 L 0.03112 2.22222E-6 " pathEditMode="relative" rAng="0" ptsTypes="AA">
                                      <p:cBhvr>
                                        <p:cTn id="131" dur="1500" spd="-100000" fill="hold"/>
                                        <p:tgtEl>
                                          <p:spTgt spid="97"/>
                                        </p:tgtEl>
                                        <p:attrNameLst>
                                          <p:attrName>ppt_x</p:attrName>
                                          <p:attrName>ppt_y</p:attrName>
                                        </p:attrNameLst>
                                      </p:cBhvr>
                                      <p:rCtr x="154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6" grpId="1" animBg="1"/>
      <p:bldP spid="66" grpId="2" animBg="1"/>
      <p:bldP spid="67" grpId="0" animBg="1"/>
      <p:bldP spid="67" grpId="1" animBg="1"/>
      <p:bldP spid="67" grpId="2" animBg="1"/>
      <p:bldP spid="68" grpId="0" animBg="1"/>
      <p:bldP spid="68" grpId="1" animBg="1"/>
      <p:bldP spid="68" grpId="2" animBg="1"/>
      <p:bldP spid="69" grpId="0" animBg="1"/>
      <p:bldP spid="69" grpId="1" animBg="1"/>
      <p:bldP spid="69" grpId="2" animBg="1"/>
      <p:bldP spid="94" grpId="0"/>
      <p:bldP spid="94" grpId="1"/>
      <p:bldP spid="95" grpId="0"/>
      <p:bldP spid="95" grpId="1"/>
      <p:bldP spid="96" grpId="0"/>
      <p:bldP spid="96" grpId="1"/>
      <p:bldP spid="97" grpId="0"/>
      <p:bldP spid="97"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B07006-4E4E-431F-B1D6-1C8EBDEC5ADD}"/>
              </a:ext>
            </a:extLst>
          </p:cNvPr>
          <p:cNvSpPr>
            <a:spLocks noGrp="1"/>
          </p:cNvSpPr>
          <p:nvPr>
            <p:ph type="title"/>
          </p:nvPr>
        </p:nvSpPr>
        <p:spPr/>
        <p:txBody>
          <a:bodyPr/>
          <a:lstStyle/>
          <a:p>
            <a:r>
              <a:rPr lang="fr-FR" dirty="0"/>
              <a:t>Comment les professionnels appréhendent ces nouveaux enjeux ?</a:t>
            </a:r>
          </a:p>
        </p:txBody>
      </p:sp>
      <p:sp>
        <p:nvSpPr>
          <p:cNvPr id="3" name="Espace réservé du numéro de diapositive 2">
            <a:extLst>
              <a:ext uri="{FF2B5EF4-FFF2-40B4-BE49-F238E27FC236}">
                <a16:creationId xmlns:a16="http://schemas.microsoft.com/office/drawing/2014/main" id="{447CFD3C-1B15-41E2-BE0E-3CED3BCE4B73}"/>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16</a:t>
            </a:fld>
            <a:endParaRPr lang="fr-FR" dirty="0"/>
          </a:p>
        </p:txBody>
      </p:sp>
      <p:sp>
        <p:nvSpPr>
          <p:cNvPr id="6" name="Espace réservé du contenu 5">
            <a:extLst>
              <a:ext uri="{FF2B5EF4-FFF2-40B4-BE49-F238E27FC236}">
                <a16:creationId xmlns:a16="http://schemas.microsoft.com/office/drawing/2014/main" id="{18268397-485D-4287-B092-FD5CA442C70D}"/>
              </a:ext>
            </a:extLst>
          </p:cNvPr>
          <p:cNvSpPr>
            <a:spLocks noGrp="1"/>
          </p:cNvSpPr>
          <p:nvPr>
            <p:ph idx="1"/>
          </p:nvPr>
        </p:nvSpPr>
        <p:spPr>
          <a:xfrm>
            <a:off x="1087048" y="1314870"/>
            <a:ext cx="10515600" cy="1560427"/>
          </a:xfrm>
        </p:spPr>
        <p:txBody>
          <a:bodyPr/>
          <a:lstStyle/>
          <a:p>
            <a:r>
              <a:rPr lang="fr-FR" dirty="0"/>
              <a:t>Selon la baromètre amiante, </a:t>
            </a:r>
            <a:r>
              <a:rPr lang="fr-FR" sz="3200" dirty="0">
                <a:solidFill>
                  <a:schemeClr val="accent2"/>
                </a:solidFill>
              </a:rPr>
              <a:t>88 % </a:t>
            </a:r>
            <a:r>
              <a:rPr lang="fr-FR" dirty="0"/>
              <a:t>des personnes interrogées soutiennent la réglementation et la voient comme une protection …</a:t>
            </a:r>
          </a:p>
          <a:p>
            <a:pPr marL="0" indent="0" algn="r">
              <a:buNone/>
            </a:pPr>
            <a:r>
              <a:rPr lang="fr-FR" dirty="0"/>
              <a:t>… Cependant seulement </a:t>
            </a:r>
            <a:r>
              <a:rPr lang="fr-FR" sz="3200" dirty="0">
                <a:solidFill>
                  <a:schemeClr val="accent3"/>
                </a:solidFill>
              </a:rPr>
              <a:t>16%</a:t>
            </a:r>
            <a:r>
              <a:rPr lang="fr-FR" sz="3200" dirty="0"/>
              <a:t> </a:t>
            </a:r>
            <a:r>
              <a:rPr lang="fr-FR" dirty="0"/>
              <a:t>estiment appliquer la réglementation dans 100% des cas.</a:t>
            </a:r>
          </a:p>
          <a:p>
            <a:endParaRPr lang="fr-FR" dirty="0"/>
          </a:p>
        </p:txBody>
      </p:sp>
      <p:pic>
        <p:nvPicPr>
          <p:cNvPr id="4" name="Image 3">
            <a:extLst>
              <a:ext uri="{FF2B5EF4-FFF2-40B4-BE49-F238E27FC236}">
                <a16:creationId xmlns:a16="http://schemas.microsoft.com/office/drawing/2014/main" id="{25B294F5-0838-4293-A992-1DA38B2B3E5D}"/>
              </a:ext>
            </a:extLst>
          </p:cNvPr>
          <p:cNvPicPr>
            <a:picLocks noChangeAspect="1"/>
          </p:cNvPicPr>
          <p:nvPr/>
        </p:nvPicPr>
        <p:blipFill>
          <a:blip r:embed="rId2"/>
          <a:stretch>
            <a:fillRect/>
          </a:stretch>
        </p:blipFill>
        <p:spPr>
          <a:xfrm>
            <a:off x="6525199" y="2900518"/>
            <a:ext cx="2493999" cy="3531799"/>
          </a:xfrm>
          <a:prstGeom prst="rect">
            <a:avLst/>
          </a:prstGeom>
          <a:ln>
            <a:noFill/>
          </a:ln>
          <a:effectLst>
            <a:outerShdw blurRad="292100" dist="139700" dir="2700000" algn="tl" rotWithShape="0">
              <a:srgbClr val="333333">
                <a:alpha val="65000"/>
              </a:srgbClr>
            </a:outerShdw>
          </a:effectLst>
        </p:spPr>
      </p:pic>
      <p:sp>
        <p:nvSpPr>
          <p:cNvPr id="8" name="Espace réservé du contenu 4">
            <a:extLst>
              <a:ext uri="{FF2B5EF4-FFF2-40B4-BE49-F238E27FC236}">
                <a16:creationId xmlns:a16="http://schemas.microsoft.com/office/drawing/2014/main" id="{F15AA4DA-662E-4B59-91AD-038F35CE8FAF}"/>
              </a:ext>
            </a:extLst>
          </p:cNvPr>
          <p:cNvSpPr txBox="1">
            <a:spLocks/>
          </p:cNvSpPr>
          <p:nvPr/>
        </p:nvSpPr>
        <p:spPr>
          <a:xfrm>
            <a:off x="1087048" y="3054811"/>
            <a:ext cx="5175529" cy="780214"/>
          </a:xfrm>
          <a:prstGeom prst="rect">
            <a:avLst/>
          </a:prstGeom>
          <a:noFill/>
        </p:spPr>
        <p:txBody>
          <a:bodyPr vert="horz" wrap="square" lIns="0" tIns="0" rIns="0" bIns="0" rtlCol="0">
            <a:spAutoFit/>
          </a:bodyPr>
          <a:lstStyle>
            <a:lvl1pPr marL="268288" indent="-268288" algn="l" defTabSz="914400" rtl="0" eaLnBrk="1" latinLnBrk="0" hangingPunct="1">
              <a:lnSpc>
                <a:spcPct val="90000"/>
              </a:lnSpc>
              <a:spcBef>
                <a:spcPts val="900"/>
              </a:spcBef>
              <a:buSzPct val="120000"/>
              <a:buFontTx/>
              <a:buBlip>
                <a:blip r:embed="rId3"/>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4"/>
              </a:buBlip>
              <a:defRPr sz="1400" kern="1200">
                <a:solidFill>
                  <a:schemeClr val="tx1"/>
                </a:solidFill>
                <a:latin typeface="Franklin Gothic Medium" panose="020B06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5"/>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Nous vous proposons de découvrir les 5 chiffres clés du baromètre amiante au travers de l’infographie:</a:t>
            </a:r>
          </a:p>
          <a:p>
            <a:endParaRPr lang="fr-FR" dirty="0"/>
          </a:p>
        </p:txBody>
      </p:sp>
      <p:sp>
        <p:nvSpPr>
          <p:cNvPr id="9" name="Espace réservé du texte 3">
            <a:extLst>
              <a:ext uri="{FF2B5EF4-FFF2-40B4-BE49-F238E27FC236}">
                <a16:creationId xmlns:a16="http://schemas.microsoft.com/office/drawing/2014/main" id="{6C5F042A-41BB-489B-B65E-25AC0DC3E1DE}"/>
              </a:ext>
            </a:extLst>
          </p:cNvPr>
          <p:cNvSpPr>
            <a:spLocks noGrp="1"/>
          </p:cNvSpPr>
          <p:nvPr>
            <p:ph type="body" sz="quarter" idx="10"/>
          </p:nvPr>
        </p:nvSpPr>
        <p:spPr>
          <a:xfrm rot="16200000">
            <a:off x="-1410496" y="3395798"/>
            <a:ext cx="3807220" cy="304699"/>
          </a:xfrm>
        </p:spPr>
        <p:txBody>
          <a:bodyPr/>
          <a:lstStyle/>
          <a:p>
            <a:r>
              <a:rPr lang="fr-FR" dirty="0"/>
              <a:t>RÉGLEMENTATION AMIANTE</a:t>
            </a:r>
          </a:p>
        </p:txBody>
      </p:sp>
    </p:spTree>
    <p:extLst>
      <p:ext uri="{BB962C8B-B14F-4D97-AF65-F5344CB8AC3E}">
        <p14:creationId xmlns:p14="http://schemas.microsoft.com/office/powerpoint/2010/main" val="234441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0"/>
                                        <p:tgtEl>
                                          <p:spTgt spid="6">
                                            <p:txEl>
                                              <p:pRg st="0" end="0"/>
                                            </p:txEl>
                                          </p:spTgt>
                                        </p:tgtEl>
                                      </p:cBhvr>
                                    </p:animEffect>
                                  </p:childTnLst>
                                </p:cTn>
                              </p:par>
                            </p:childTnLst>
                          </p:cTn>
                        </p:par>
                        <p:par>
                          <p:cTn id="8" fill="hold">
                            <p:stCondLst>
                              <p:cond delay="5000"/>
                            </p:stCondLst>
                            <p:childTnLst>
                              <p:par>
                                <p:cTn id="9" presetID="10" presetClass="entr" presetSubtype="0"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0"/>
                                        <p:tgtEl>
                                          <p:spTgt spid="6">
                                            <p:txEl>
                                              <p:pRg st="1" end="1"/>
                                            </p:txEl>
                                          </p:spTgt>
                                        </p:tgtEl>
                                      </p:cBhvr>
                                    </p:animEffect>
                                  </p:childTnLst>
                                </p:cTn>
                              </p:par>
                            </p:childTnLst>
                          </p:cTn>
                        </p:par>
                        <p:par>
                          <p:cTn id="12" fill="hold">
                            <p:stCondLst>
                              <p:cond delay="10000"/>
                            </p:stCondLst>
                            <p:childTnLst>
                              <p:par>
                                <p:cTn id="13" presetID="10" presetClass="entr" presetSubtype="0"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0"/>
                                        <p:tgtEl>
                                          <p:spTgt spid="8">
                                            <p:txEl>
                                              <p:pRg st="0" end="0"/>
                                            </p:txEl>
                                          </p:spTgt>
                                        </p:tgtEl>
                                      </p:cBhvr>
                                    </p:animEffect>
                                  </p:childTnLst>
                                </p:cTn>
                              </p:par>
                            </p:childTnLst>
                          </p:cTn>
                        </p:par>
                        <p:par>
                          <p:cTn id="16" fill="hold">
                            <p:stCondLst>
                              <p:cond delay="15000"/>
                            </p:stCondLst>
                            <p:childTnLst>
                              <p:par>
                                <p:cTn id="17" presetID="45"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ppt_w</p:attrName>
                                        </p:attrNameLst>
                                      </p:cBhvr>
                                      <p:tavLst>
                                        <p:tav tm="0" fmla="#ppt_w*sin(2.5*pi*$)">
                                          <p:val>
                                            <p:fltVal val="0"/>
                                          </p:val>
                                        </p:tav>
                                        <p:tav tm="100000">
                                          <p:val>
                                            <p:fltVal val="1"/>
                                          </p:val>
                                        </p:tav>
                                      </p:tavLst>
                                    </p:anim>
                                    <p:anim calcmode="lin" valueType="num">
                                      <p:cBhvr>
                                        <p:cTn id="21"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us-titre 3">
            <a:extLst>
              <a:ext uri="{FF2B5EF4-FFF2-40B4-BE49-F238E27FC236}">
                <a16:creationId xmlns:a16="http://schemas.microsoft.com/office/drawing/2014/main" id="{900E0F03-C57F-45B7-8010-90722308C081}"/>
              </a:ext>
            </a:extLst>
          </p:cNvPr>
          <p:cNvSpPr>
            <a:spLocks noGrp="1"/>
          </p:cNvSpPr>
          <p:nvPr>
            <p:ph type="subTitle" idx="1"/>
          </p:nvPr>
        </p:nvSpPr>
        <p:spPr>
          <a:xfrm>
            <a:off x="6096000" y="3666836"/>
            <a:ext cx="5112926" cy="2014830"/>
          </a:xfrm>
        </p:spPr>
        <p:txBody>
          <a:bodyPr/>
          <a:lstStyle/>
          <a:p>
            <a:pPr>
              <a:lnSpc>
                <a:spcPct val="100000"/>
              </a:lnSpc>
            </a:pPr>
            <a:r>
              <a:rPr lang="fr-FR" sz="4400" cap="all" dirty="0">
                <a:latin typeface="Franklin Gothic Demi" panose="020B0703020102020204" pitchFamily="34" charset="0"/>
              </a:rPr>
              <a:t>Merci de </a:t>
            </a:r>
            <a:br>
              <a:rPr lang="fr-FR" sz="4400" cap="all" dirty="0">
                <a:latin typeface="Franklin Gothic Demi" panose="020B0703020102020204" pitchFamily="34" charset="0"/>
              </a:rPr>
            </a:br>
            <a:r>
              <a:rPr lang="fr-FR" sz="4400" cap="all" dirty="0">
                <a:latin typeface="Franklin Gothic Demi" panose="020B0703020102020204" pitchFamily="34" charset="0"/>
              </a:rPr>
              <a:t>votre </a:t>
            </a:r>
            <a:br>
              <a:rPr lang="fr-FR" sz="4400" cap="all" dirty="0">
                <a:latin typeface="Franklin Gothic Demi" panose="020B0703020102020204" pitchFamily="34" charset="0"/>
              </a:rPr>
            </a:br>
            <a:r>
              <a:rPr lang="fr-FR" sz="4400" cap="all" dirty="0">
                <a:latin typeface="Franklin Gothic Demi" panose="020B0703020102020204" pitchFamily="34" charset="0"/>
              </a:rPr>
              <a:t>attention</a:t>
            </a:r>
          </a:p>
        </p:txBody>
      </p:sp>
      <p:sp>
        <p:nvSpPr>
          <p:cNvPr id="2" name="Espace réservé du numéro de diapositive 1">
            <a:extLst>
              <a:ext uri="{FF2B5EF4-FFF2-40B4-BE49-F238E27FC236}">
                <a16:creationId xmlns:a16="http://schemas.microsoft.com/office/drawing/2014/main" id="{5C8B0CE6-39BC-4A55-8525-20D4AF86A2C9}"/>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17</a:t>
            </a:fld>
            <a:endParaRPr lang="fr-FR" dirty="0"/>
          </a:p>
        </p:txBody>
      </p:sp>
    </p:spTree>
    <p:extLst>
      <p:ext uri="{BB962C8B-B14F-4D97-AF65-F5344CB8AC3E}">
        <p14:creationId xmlns:p14="http://schemas.microsoft.com/office/powerpoint/2010/main" val="3922931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77EEAF-0261-43DB-B2AE-1D6DFCCA0EA1}"/>
              </a:ext>
            </a:extLst>
          </p:cNvPr>
          <p:cNvSpPr>
            <a:spLocks noGrp="1"/>
          </p:cNvSpPr>
          <p:nvPr>
            <p:ph type="title"/>
          </p:nvPr>
        </p:nvSpPr>
        <p:spPr/>
        <p:txBody>
          <a:bodyPr/>
          <a:lstStyle/>
          <a:p>
            <a:r>
              <a:rPr lang="fr-FR" dirty="0" err="1"/>
              <a:t>protys</a:t>
            </a:r>
            <a:endParaRPr lang="fr-FR" dirty="0"/>
          </a:p>
        </p:txBody>
      </p:sp>
      <p:sp>
        <p:nvSpPr>
          <p:cNvPr id="3" name="Espace réservé du contenu 2">
            <a:extLst>
              <a:ext uri="{FF2B5EF4-FFF2-40B4-BE49-F238E27FC236}">
                <a16:creationId xmlns:a16="http://schemas.microsoft.com/office/drawing/2014/main" id="{2889B93F-C011-4E3F-8B78-684596BD16CE}"/>
              </a:ext>
            </a:extLst>
          </p:cNvPr>
          <p:cNvSpPr>
            <a:spLocks noGrp="1"/>
          </p:cNvSpPr>
          <p:nvPr>
            <p:ph idx="1"/>
          </p:nvPr>
        </p:nvSpPr>
        <p:spPr>
          <a:xfrm>
            <a:off x="1948328" y="1506481"/>
            <a:ext cx="4224435" cy="3553791"/>
          </a:xfrm>
        </p:spPr>
        <p:txBody>
          <a:bodyPr>
            <a:normAutofit/>
          </a:bodyPr>
          <a:lstStyle/>
          <a:p>
            <a:pPr marL="0" indent="0">
              <a:buNone/>
            </a:pPr>
            <a:r>
              <a:rPr lang="fr-FR" sz="2400" b="1" dirty="0"/>
              <a:t>Opérateur</a:t>
            </a:r>
            <a:r>
              <a:rPr lang="fr-FR" sz="2400" dirty="0"/>
              <a:t> </a:t>
            </a:r>
            <a:r>
              <a:rPr lang="fr-FR" sz="2400" b="1" dirty="0"/>
              <a:t>de référence </a:t>
            </a:r>
            <a:r>
              <a:rPr lang="fr-FR" sz="2400" dirty="0"/>
              <a:t>des acteurs impliqués dans les démarches de travaux à proximité des réseaux.</a:t>
            </a:r>
          </a:p>
          <a:p>
            <a:pPr marL="0" indent="0">
              <a:buNone/>
            </a:pPr>
            <a:endParaRPr lang="fr-FR" sz="2400" dirty="0"/>
          </a:p>
          <a:p>
            <a:pPr marL="0" indent="0">
              <a:buNone/>
            </a:pPr>
            <a:r>
              <a:rPr lang="fr-FR" sz="2400" b="1" dirty="0"/>
              <a:t>Gamme de services innovants</a:t>
            </a:r>
          </a:p>
          <a:p>
            <a:pPr marL="0" indent="0">
              <a:buNone/>
            </a:pPr>
            <a:endParaRPr lang="fr-FR" sz="2400" b="1" dirty="0"/>
          </a:p>
          <a:p>
            <a:pPr marL="0" indent="0">
              <a:buNone/>
            </a:pPr>
            <a:r>
              <a:rPr lang="fr-FR" sz="2400" dirty="0"/>
              <a:t>Solution numérique qui simplifie les échange</a:t>
            </a:r>
          </a:p>
        </p:txBody>
      </p:sp>
      <p:grpSp>
        <p:nvGrpSpPr>
          <p:cNvPr id="4" name="Groupe 3">
            <a:extLst>
              <a:ext uri="{FF2B5EF4-FFF2-40B4-BE49-F238E27FC236}">
                <a16:creationId xmlns:a16="http://schemas.microsoft.com/office/drawing/2014/main" id="{E3CE3F65-219E-4AC7-887A-E57583FCDD07}"/>
              </a:ext>
            </a:extLst>
          </p:cNvPr>
          <p:cNvGrpSpPr/>
          <p:nvPr/>
        </p:nvGrpSpPr>
        <p:grpSpPr>
          <a:xfrm>
            <a:off x="5984347" y="1571594"/>
            <a:ext cx="4220880" cy="3384890"/>
            <a:chOff x="5194894" y="1408473"/>
            <a:chExt cx="6266189" cy="5023844"/>
          </a:xfrm>
        </p:grpSpPr>
        <p:grpSp>
          <p:nvGrpSpPr>
            <p:cNvPr id="5" name="Groupe 4">
              <a:extLst>
                <a:ext uri="{FF2B5EF4-FFF2-40B4-BE49-F238E27FC236}">
                  <a16:creationId xmlns:a16="http://schemas.microsoft.com/office/drawing/2014/main" id="{27B28EC5-D968-423B-B3D0-3DFF99164D0C}"/>
                </a:ext>
              </a:extLst>
            </p:cNvPr>
            <p:cNvGrpSpPr/>
            <p:nvPr/>
          </p:nvGrpSpPr>
          <p:grpSpPr>
            <a:xfrm>
              <a:off x="9098510" y="5425751"/>
              <a:ext cx="2281245" cy="818041"/>
              <a:chOff x="2826818" y="1956312"/>
              <a:chExt cx="2281245" cy="818041"/>
            </a:xfrm>
          </p:grpSpPr>
          <p:pic>
            <p:nvPicPr>
              <p:cNvPr id="25" name="Image 24">
                <a:extLst>
                  <a:ext uri="{FF2B5EF4-FFF2-40B4-BE49-F238E27FC236}">
                    <a16:creationId xmlns:a16="http://schemas.microsoft.com/office/drawing/2014/main" id="{E2BF98BD-408A-4121-92EC-0AE9C5AB6980}"/>
                  </a:ext>
                </a:extLst>
              </p:cNvPr>
              <p:cNvPicPr>
                <a:picLocks noChangeAspect="1"/>
              </p:cNvPicPr>
              <p:nvPr/>
            </p:nvPicPr>
            <p:blipFill>
              <a:blip r:embed="rId3"/>
              <a:stretch>
                <a:fillRect/>
              </a:stretch>
            </p:blipFill>
            <p:spPr>
              <a:xfrm>
                <a:off x="4411466" y="1962645"/>
                <a:ext cx="696597" cy="604938"/>
              </a:xfrm>
              <a:prstGeom prst="rect">
                <a:avLst/>
              </a:prstGeom>
            </p:spPr>
          </p:pic>
          <p:sp>
            <p:nvSpPr>
              <p:cNvPr id="26" name="Titre 1">
                <a:extLst>
                  <a:ext uri="{FF2B5EF4-FFF2-40B4-BE49-F238E27FC236}">
                    <a16:creationId xmlns:a16="http://schemas.microsoft.com/office/drawing/2014/main" id="{8F6339A6-6383-476A-946A-7C36A75F0775}"/>
                  </a:ext>
                </a:extLst>
              </p:cNvPr>
              <p:cNvSpPr txBox="1">
                <a:spLocks/>
              </p:cNvSpPr>
              <p:nvPr/>
            </p:nvSpPr>
            <p:spPr>
              <a:xfrm>
                <a:off x="2826818" y="1956312"/>
                <a:ext cx="1528010"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4"/>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5"/>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6"/>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1800" dirty="0">
                    <a:solidFill>
                      <a:srgbClr val="A8CF39"/>
                    </a:solidFill>
                    <a:latin typeface="Franklin Gothic Medium Cond" panose="020B0606030402020204" pitchFamily="34" charset="0"/>
                  </a:rPr>
                  <a:t>Exploitants de réseaux</a:t>
                </a:r>
                <a:endParaRPr lang="fr-FR" sz="1400" dirty="0">
                  <a:solidFill>
                    <a:srgbClr val="A8CF39"/>
                  </a:solidFill>
                  <a:latin typeface="Franklin Gothic Medium Cond" panose="020B0606030402020204" pitchFamily="34" charset="0"/>
                </a:endParaRPr>
              </a:p>
            </p:txBody>
          </p:sp>
        </p:grpSp>
        <p:grpSp>
          <p:nvGrpSpPr>
            <p:cNvPr id="6" name="Groupe 5">
              <a:extLst>
                <a:ext uri="{FF2B5EF4-FFF2-40B4-BE49-F238E27FC236}">
                  <a16:creationId xmlns:a16="http://schemas.microsoft.com/office/drawing/2014/main" id="{8DC93346-667C-4460-B448-CD79C8EDECDC}"/>
                </a:ext>
              </a:extLst>
            </p:cNvPr>
            <p:cNvGrpSpPr/>
            <p:nvPr/>
          </p:nvGrpSpPr>
          <p:grpSpPr>
            <a:xfrm>
              <a:off x="5194894" y="4896375"/>
              <a:ext cx="1528010" cy="1535942"/>
              <a:chOff x="-2248387" y="2855970"/>
              <a:chExt cx="1528010" cy="1535942"/>
            </a:xfrm>
          </p:grpSpPr>
          <p:sp>
            <p:nvSpPr>
              <p:cNvPr id="23" name="Titre 1">
                <a:extLst>
                  <a:ext uri="{FF2B5EF4-FFF2-40B4-BE49-F238E27FC236}">
                    <a16:creationId xmlns:a16="http://schemas.microsoft.com/office/drawing/2014/main" id="{B269D331-FFA1-4CF2-9C21-27C36215953B}"/>
                  </a:ext>
                </a:extLst>
              </p:cNvPr>
              <p:cNvSpPr txBox="1">
                <a:spLocks/>
              </p:cNvSpPr>
              <p:nvPr/>
            </p:nvSpPr>
            <p:spPr>
              <a:xfrm>
                <a:off x="-2248387" y="3573871"/>
                <a:ext cx="1528010"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4"/>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5"/>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6"/>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1800" dirty="0">
                    <a:solidFill>
                      <a:srgbClr val="0098DB"/>
                    </a:solidFill>
                    <a:latin typeface="Franklin Gothic Medium Cond" panose="020B0606030402020204" pitchFamily="34" charset="0"/>
                  </a:rPr>
                  <a:t>Collectivités locales</a:t>
                </a:r>
                <a:endParaRPr lang="fr-FR" sz="1400" dirty="0">
                  <a:solidFill>
                    <a:srgbClr val="0098DB"/>
                  </a:solidFill>
                  <a:latin typeface="Franklin Gothic Medium Cond" panose="020B0606030402020204" pitchFamily="34" charset="0"/>
                </a:endParaRPr>
              </a:p>
            </p:txBody>
          </p:sp>
          <p:pic>
            <p:nvPicPr>
              <p:cNvPr id="24" name="Image 23">
                <a:extLst>
                  <a:ext uri="{FF2B5EF4-FFF2-40B4-BE49-F238E27FC236}">
                    <a16:creationId xmlns:a16="http://schemas.microsoft.com/office/drawing/2014/main" id="{5172CFB5-005F-4C41-817E-EEBBD3D1C570}"/>
                  </a:ext>
                </a:extLst>
              </p:cNvPr>
              <p:cNvPicPr>
                <a:picLocks noChangeAspect="1"/>
              </p:cNvPicPr>
              <p:nvPr/>
            </p:nvPicPr>
            <p:blipFill>
              <a:blip r:embed="rId7"/>
              <a:stretch>
                <a:fillRect/>
              </a:stretch>
            </p:blipFill>
            <p:spPr>
              <a:xfrm>
                <a:off x="-1810253" y="2855970"/>
                <a:ext cx="613732" cy="573182"/>
              </a:xfrm>
              <a:prstGeom prst="rect">
                <a:avLst/>
              </a:prstGeom>
            </p:spPr>
          </p:pic>
        </p:grpSp>
        <p:grpSp>
          <p:nvGrpSpPr>
            <p:cNvPr id="7" name="Groupe 6">
              <a:extLst>
                <a:ext uri="{FF2B5EF4-FFF2-40B4-BE49-F238E27FC236}">
                  <a16:creationId xmlns:a16="http://schemas.microsoft.com/office/drawing/2014/main" id="{C88FBDC8-3FE3-46AB-B899-226C30693763}"/>
                </a:ext>
              </a:extLst>
            </p:cNvPr>
            <p:cNvGrpSpPr/>
            <p:nvPr/>
          </p:nvGrpSpPr>
          <p:grpSpPr>
            <a:xfrm>
              <a:off x="5369763" y="2615041"/>
              <a:ext cx="1998228" cy="818041"/>
              <a:chOff x="-10143650" y="1733186"/>
              <a:chExt cx="1998228" cy="818041"/>
            </a:xfrm>
          </p:grpSpPr>
          <p:sp>
            <p:nvSpPr>
              <p:cNvPr id="21" name="Titre 1">
                <a:extLst>
                  <a:ext uri="{FF2B5EF4-FFF2-40B4-BE49-F238E27FC236}">
                    <a16:creationId xmlns:a16="http://schemas.microsoft.com/office/drawing/2014/main" id="{4F2FB603-1834-4C4C-B509-956806E12FB5}"/>
                  </a:ext>
                </a:extLst>
              </p:cNvPr>
              <p:cNvSpPr txBox="1">
                <a:spLocks/>
              </p:cNvSpPr>
              <p:nvPr/>
            </p:nvSpPr>
            <p:spPr>
              <a:xfrm>
                <a:off x="-9673433" y="1733186"/>
                <a:ext cx="1528011"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4"/>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5"/>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6"/>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1800" dirty="0">
                    <a:solidFill>
                      <a:srgbClr val="F57F22"/>
                    </a:solidFill>
                    <a:latin typeface="Franklin Gothic Medium Cond" panose="020B0606030402020204" pitchFamily="34" charset="0"/>
                  </a:rPr>
                  <a:t>Maîtres d’ouvrage</a:t>
                </a:r>
                <a:endParaRPr lang="fr-FR" sz="1400" dirty="0">
                  <a:solidFill>
                    <a:srgbClr val="F57F22"/>
                  </a:solidFill>
                  <a:latin typeface="Franklin Gothic Medium Cond" panose="020B0606030402020204" pitchFamily="34" charset="0"/>
                </a:endParaRPr>
              </a:p>
            </p:txBody>
          </p:sp>
          <p:pic>
            <p:nvPicPr>
              <p:cNvPr id="22" name="Image 21">
                <a:extLst>
                  <a:ext uri="{FF2B5EF4-FFF2-40B4-BE49-F238E27FC236}">
                    <a16:creationId xmlns:a16="http://schemas.microsoft.com/office/drawing/2014/main" id="{561089C2-1C3D-4B1B-9A3B-2AB941C54E6E}"/>
                  </a:ext>
                </a:extLst>
              </p:cNvPr>
              <p:cNvPicPr>
                <a:picLocks noChangeAspect="1"/>
              </p:cNvPicPr>
              <p:nvPr/>
            </p:nvPicPr>
            <p:blipFill>
              <a:blip r:embed="rId8"/>
              <a:stretch>
                <a:fillRect/>
              </a:stretch>
            </p:blipFill>
            <p:spPr>
              <a:xfrm>
                <a:off x="-10143650" y="1733187"/>
                <a:ext cx="447518" cy="639131"/>
              </a:xfrm>
              <a:prstGeom prst="rect">
                <a:avLst/>
              </a:prstGeom>
            </p:spPr>
          </p:pic>
        </p:grpSp>
        <p:grpSp>
          <p:nvGrpSpPr>
            <p:cNvPr id="8" name="Groupe 7">
              <a:extLst>
                <a:ext uri="{FF2B5EF4-FFF2-40B4-BE49-F238E27FC236}">
                  <a16:creationId xmlns:a16="http://schemas.microsoft.com/office/drawing/2014/main" id="{C0FB3058-61B8-4702-AEEA-BEFCBDF37844}"/>
                </a:ext>
              </a:extLst>
            </p:cNvPr>
            <p:cNvGrpSpPr/>
            <p:nvPr/>
          </p:nvGrpSpPr>
          <p:grpSpPr>
            <a:xfrm>
              <a:off x="9933073" y="1408473"/>
              <a:ext cx="1528010" cy="1377727"/>
              <a:chOff x="788347" y="1636373"/>
              <a:chExt cx="1528010" cy="1377727"/>
            </a:xfrm>
          </p:grpSpPr>
          <p:sp>
            <p:nvSpPr>
              <p:cNvPr id="19" name="Titre 1">
                <a:extLst>
                  <a:ext uri="{FF2B5EF4-FFF2-40B4-BE49-F238E27FC236}">
                    <a16:creationId xmlns:a16="http://schemas.microsoft.com/office/drawing/2014/main" id="{01566F7E-6487-4F79-BF19-5C3097BBC596}"/>
                  </a:ext>
                </a:extLst>
              </p:cNvPr>
              <p:cNvSpPr txBox="1">
                <a:spLocks/>
              </p:cNvSpPr>
              <p:nvPr/>
            </p:nvSpPr>
            <p:spPr>
              <a:xfrm>
                <a:off x="788347" y="2196059"/>
                <a:ext cx="1528010" cy="818041"/>
              </a:xfrm>
              <a:prstGeom prst="rect">
                <a:avLst/>
              </a:prstGeom>
              <a:noFill/>
            </p:spPr>
            <p:txBody>
              <a:bodyPr vert="horz" lIns="0" tIns="0" rIns="0" bIns="0" rtlCol="0">
                <a:noAutofit/>
              </a:bodyPr>
              <a:lstStyle>
                <a:lvl1pPr marL="268288" indent="-268288" algn="l" defTabSz="914400" rtl="0" eaLnBrk="1" latinLnBrk="0" hangingPunct="1">
                  <a:lnSpc>
                    <a:spcPct val="90000"/>
                  </a:lnSpc>
                  <a:spcBef>
                    <a:spcPts val="900"/>
                  </a:spcBef>
                  <a:buSzPct val="120000"/>
                  <a:buFontTx/>
                  <a:buBlip>
                    <a:blip r:embed="rId4"/>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5"/>
                  </a:buBlip>
                  <a:defRPr sz="1400" kern="1200">
                    <a:solidFill>
                      <a:schemeClr val="bg2"/>
                    </a:solidFill>
                    <a:latin typeface="Franklin Gothic Demi" panose="020B07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6"/>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1800" dirty="0">
                    <a:solidFill>
                      <a:srgbClr val="0070C0"/>
                    </a:solidFill>
                    <a:latin typeface="Franklin Gothic Medium Cond" panose="020B0606030402020204" pitchFamily="34" charset="0"/>
                  </a:rPr>
                  <a:t>Entreprises de travaux</a:t>
                </a:r>
                <a:endParaRPr lang="fr-FR" sz="1400" dirty="0">
                  <a:solidFill>
                    <a:srgbClr val="0070C0"/>
                  </a:solidFill>
                  <a:latin typeface="Franklin Gothic Medium Cond" panose="020B0606030402020204" pitchFamily="34" charset="0"/>
                </a:endParaRPr>
              </a:p>
            </p:txBody>
          </p:sp>
          <p:pic>
            <p:nvPicPr>
              <p:cNvPr id="20" name="Image 19">
                <a:extLst>
                  <a:ext uri="{FF2B5EF4-FFF2-40B4-BE49-F238E27FC236}">
                    <a16:creationId xmlns:a16="http://schemas.microsoft.com/office/drawing/2014/main" id="{95C53BBC-9A7F-4CE2-8D2F-5C76945EBA40}"/>
                  </a:ext>
                </a:extLst>
              </p:cNvPr>
              <p:cNvPicPr>
                <a:picLocks noChangeAspect="1"/>
              </p:cNvPicPr>
              <p:nvPr/>
            </p:nvPicPr>
            <p:blipFill>
              <a:blip r:embed="rId9"/>
              <a:stretch>
                <a:fillRect/>
              </a:stretch>
            </p:blipFill>
            <p:spPr>
              <a:xfrm>
                <a:off x="1243619" y="1636373"/>
                <a:ext cx="583471" cy="458910"/>
              </a:xfrm>
              <a:prstGeom prst="rect">
                <a:avLst/>
              </a:prstGeom>
            </p:spPr>
          </p:pic>
        </p:grpSp>
        <p:sp>
          <p:nvSpPr>
            <p:cNvPr id="9" name="Ellipse 8">
              <a:extLst>
                <a:ext uri="{FF2B5EF4-FFF2-40B4-BE49-F238E27FC236}">
                  <a16:creationId xmlns:a16="http://schemas.microsoft.com/office/drawing/2014/main" id="{0673E370-AF0C-410E-9E0B-DB72DB33E75D}"/>
                </a:ext>
              </a:extLst>
            </p:cNvPr>
            <p:cNvSpPr/>
            <p:nvPr/>
          </p:nvSpPr>
          <p:spPr>
            <a:xfrm>
              <a:off x="7355944" y="2001165"/>
              <a:ext cx="1905000" cy="4064000"/>
            </a:xfrm>
            <a:prstGeom prst="ellipse">
              <a:avLst/>
            </a:prstGeom>
            <a:noFill/>
            <a:ln w="12700">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0" name="Ellipse 9">
              <a:extLst>
                <a:ext uri="{FF2B5EF4-FFF2-40B4-BE49-F238E27FC236}">
                  <a16:creationId xmlns:a16="http://schemas.microsoft.com/office/drawing/2014/main" id="{44F6E865-45D8-4014-BA7A-9955278ABE4E}"/>
                </a:ext>
              </a:extLst>
            </p:cNvPr>
            <p:cNvSpPr/>
            <p:nvPr/>
          </p:nvSpPr>
          <p:spPr>
            <a:xfrm rot="13522116">
              <a:off x="7355944" y="2001165"/>
              <a:ext cx="1905000" cy="4064000"/>
            </a:xfrm>
            <a:prstGeom prst="ellipse">
              <a:avLst/>
            </a:prstGeom>
            <a:noFill/>
            <a:ln w="12700">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1" name="Ellipse 10">
              <a:extLst>
                <a:ext uri="{FF2B5EF4-FFF2-40B4-BE49-F238E27FC236}">
                  <a16:creationId xmlns:a16="http://schemas.microsoft.com/office/drawing/2014/main" id="{31809D5A-E196-4827-BC48-E42489998578}"/>
                </a:ext>
              </a:extLst>
            </p:cNvPr>
            <p:cNvSpPr/>
            <p:nvPr/>
          </p:nvSpPr>
          <p:spPr>
            <a:xfrm rot="15982463">
              <a:off x="7313232" y="2063974"/>
              <a:ext cx="1905000" cy="4064000"/>
            </a:xfrm>
            <a:prstGeom prst="ellipse">
              <a:avLst/>
            </a:prstGeom>
            <a:noFill/>
            <a:ln w="12700">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2" name="Ellipse 11">
              <a:extLst>
                <a:ext uri="{FF2B5EF4-FFF2-40B4-BE49-F238E27FC236}">
                  <a16:creationId xmlns:a16="http://schemas.microsoft.com/office/drawing/2014/main" id="{A5724C83-0DF9-474B-8F05-85BA4505A87C}"/>
                </a:ext>
              </a:extLst>
            </p:cNvPr>
            <p:cNvSpPr/>
            <p:nvPr/>
          </p:nvSpPr>
          <p:spPr>
            <a:xfrm>
              <a:off x="7321683" y="3198205"/>
              <a:ext cx="342900" cy="368355"/>
            </a:xfrm>
            <a:prstGeom prst="ellipse">
              <a:avLst/>
            </a:prstGeom>
            <a:solidFill>
              <a:srgbClr val="F57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3" name="Ellipse 12">
              <a:extLst>
                <a:ext uri="{FF2B5EF4-FFF2-40B4-BE49-F238E27FC236}">
                  <a16:creationId xmlns:a16="http://schemas.microsoft.com/office/drawing/2014/main" id="{3B08E0D6-8C87-49D1-8F51-ABF8819C90D4}"/>
                </a:ext>
              </a:extLst>
            </p:cNvPr>
            <p:cNvSpPr/>
            <p:nvPr/>
          </p:nvSpPr>
          <p:spPr>
            <a:xfrm>
              <a:off x="9590173" y="2469654"/>
              <a:ext cx="342900" cy="3683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4" name="Ellipse 13">
              <a:extLst>
                <a:ext uri="{FF2B5EF4-FFF2-40B4-BE49-F238E27FC236}">
                  <a16:creationId xmlns:a16="http://schemas.microsoft.com/office/drawing/2014/main" id="{AE9F8BBD-4670-4BAA-8A8F-AE06C73943C6}"/>
                </a:ext>
              </a:extLst>
            </p:cNvPr>
            <p:cNvSpPr/>
            <p:nvPr/>
          </p:nvSpPr>
          <p:spPr>
            <a:xfrm>
              <a:off x="6683815" y="5257015"/>
              <a:ext cx="342900" cy="36835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5" name="Ellipse 14">
              <a:extLst>
                <a:ext uri="{FF2B5EF4-FFF2-40B4-BE49-F238E27FC236}">
                  <a16:creationId xmlns:a16="http://schemas.microsoft.com/office/drawing/2014/main" id="{2C84BD5D-E0C0-49EB-9561-2B2A45048B95}"/>
                </a:ext>
              </a:extLst>
            </p:cNvPr>
            <p:cNvSpPr/>
            <p:nvPr/>
          </p:nvSpPr>
          <p:spPr>
            <a:xfrm>
              <a:off x="9328042" y="4663491"/>
              <a:ext cx="342900" cy="368355"/>
            </a:xfrm>
            <a:prstGeom prst="ellipse">
              <a:avLst/>
            </a:prstGeom>
            <a:solidFill>
              <a:srgbClr val="A8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pic>
          <p:nvPicPr>
            <p:cNvPr id="16" name="Image 15">
              <a:extLst>
                <a:ext uri="{FF2B5EF4-FFF2-40B4-BE49-F238E27FC236}">
                  <a16:creationId xmlns:a16="http://schemas.microsoft.com/office/drawing/2014/main" id="{5D61DA25-9B50-423E-8C4F-920FBAAE4865}"/>
                </a:ext>
              </a:extLst>
            </p:cNvPr>
            <p:cNvPicPr>
              <a:picLocks noChangeAspect="1"/>
            </p:cNvPicPr>
            <p:nvPr/>
          </p:nvPicPr>
          <p:blipFill rotWithShape="1">
            <a:blip r:embed="rId10" cstate="hqprint">
              <a:clrChange>
                <a:clrFrom>
                  <a:srgbClr val="FEFEFE"/>
                </a:clrFrom>
                <a:clrTo>
                  <a:srgbClr val="FEFEFE">
                    <a:alpha val="0"/>
                  </a:srgbClr>
                </a:clrTo>
              </a:clrChange>
              <a:extLst>
                <a:ext uri="{28A0092B-C50C-407E-A947-70E740481C1C}">
                  <a14:useLocalDpi xmlns:a14="http://schemas.microsoft.com/office/drawing/2010/main" val="0"/>
                </a:ext>
              </a:extLst>
            </a:blip>
            <a:srcRect l="5364" t="14205" r="21512" b="17554"/>
            <a:stretch/>
          </p:blipFill>
          <p:spPr>
            <a:xfrm>
              <a:off x="7522769" y="3874903"/>
              <a:ext cx="1603547" cy="441278"/>
            </a:xfrm>
            <a:prstGeom prst="rect">
              <a:avLst/>
            </a:prstGeom>
          </p:spPr>
        </p:pic>
      </p:grpSp>
      <p:sp>
        <p:nvSpPr>
          <p:cNvPr id="29" name="Espace réservé du texte 3">
            <a:extLst>
              <a:ext uri="{FF2B5EF4-FFF2-40B4-BE49-F238E27FC236}">
                <a16:creationId xmlns:a16="http://schemas.microsoft.com/office/drawing/2014/main" id="{A3581FAC-5EE4-4CA3-B0E4-CA2F98F5C7BA}"/>
              </a:ext>
            </a:extLst>
          </p:cNvPr>
          <p:cNvSpPr txBox="1">
            <a:spLocks/>
          </p:cNvSpPr>
          <p:nvPr/>
        </p:nvSpPr>
        <p:spPr>
          <a:xfrm rot="16200000">
            <a:off x="-2232765" y="2594900"/>
            <a:ext cx="5451758" cy="304699"/>
          </a:xfr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200" dirty="0">
                <a:solidFill>
                  <a:schemeClr val="bg1"/>
                </a:solidFill>
                <a:latin typeface="Franklin Gothic Medium Cond" panose="020B0606030402020204" pitchFamily="34" charset="0"/>
              </a:rPr>
              <a:t>QUI SOMMES NOUS ?</a:t>
            </a:r>
            <a:endParaRPr lang="fr-FR" dirty="0"/>
          </a:p>
        </p:txBody>
      </p:sp>
      <p:grpSp>
        <p:nvGrpSpPr>
          <p:cNvPr id="33" name="Groupe 32">
            <a:extLst>
              <a:ext uri="{FF2B5EF4-FFF2-40B4-BE49-F238E27FC236}">
                <a16:creationId xmlns:a16="http://schemas.microsoft.com/office/drawing/2014/main" id="{4C50BFC9-92E2-4E51-A657-FA0F35771DA4}"/>
              </a:ext>
            </a:extLst>
          </p:cNvPr>
          <p:cNvGrpSpPr/>
          <p:nvPr/>
        </p:nvGrpSpPr>
        <p:grpSpPr>
          <a:xfrm>
            <a:off x="1948328" y="5415256"/>
            <a:ext cx="8332014" cy="1089529"/>
            <a:chOff x="1948328" y="5415256"/>
            <a:chExt cx="8332014" cy="1089529"/>
          </a:xfrm>
        </p:grpSpPr>
        <p:sp>
          <p:nvSpPr>
            <p:cNvPr id="31" name="Rectangle 30">
              <a:extLst>
                <a:ext uri="{FF2B5EF4-FFF2-40B4-BE49-F238E27FC236}">
                  <a16:creationId xmlns:a16="http://schemas.microsoft.com/office/drawing/2014/main" id="{7C496AD1-9166-4B9E-9FB7-D06145D11A76}"/>
                </a:ext>
              </a:extLst>
            </p:cNvPr>
            <p:cNvSpPr/>
            <p:nvPr/>
          </p:nvSpPr>
          <p:spPr>
            <a:xfrm>
              <a:off x="1948328" y="5415256"/>
              <a:ext cx="8332014" cy="1089529"/>
            </a:xfrm>
            <a:prstGeom prst="rect">
              <a:avLst/>
            </a:prstGeom>
          </p:spPr>
          <p:txBody>
            <a:bodyPr wrap="square">
              <a:spAutoFit/>
            </a:bodyPr>
            <a:lstStyle/>
            <a:p>
              <a:pPr lvl="0">
                <a:lnSpc>
                  <a:spcPct val="90000"/>
                </a:lnSpc>
                <a:spcBef>
                  <a:spcPts val="900"/>
                </a:spcBef>
                <a:buSzPct val="120000"/>
              </a:pPr>
              <a:r>
                <a:rPr lang="fr-FR" sz="2400" dirty="0">
                  <a:solidFill>
                    <a:schemeClr val="bg2"/>
                  </a:solidFill>
                  <a:latin typeface="Franklin Gothic Demi" panose="020B0703020102020204" pitchFamily="34" charset="0"/>
                </a:rPr>
                <a:t>Partenaire               depuis 2009 pour améliorer l’information des communes sur les projets de travaux présents sur leur territoire et ainsi faciliter la gestion des chantiers</a:t>
              </a:r>
            </a:p>
          </p:txBody>
        </p:sp>
        <p:pic>
          <p:nvPicPr>
            <p:cNvPr id="32" name="Image 31">
              <a:extLst>
                <a:ext uri="{FF2B5EF4-FFF2-40B4-BE49-F238E27FC236}">
                  <a16:creationId xmlns:a16="http://schemas.microsoft.com/office/drawing/2014/main" id="{FAD2F6FD-0BDA-4409-835E-52EED9AEC9F7}"/>
                </a:ext>
              </a:extLst>
            </p:cNvPr>
            <p:cNvPicPr>
              <a:picLocks noChangeAspect="1"/>
            </p:cNvPicPr>
            <p:nvPr/>
          </p:nvPicPr>
          <p:blipFill>
            <a:blip r:embed="rId11"/>
            <a:stretch>
              <a:fillRect/>
            </a:stretch>
          </p:blipFill>
          <p:spPr>
            <a:xfrm>
              <a:off x="3481666" y="5518435"/>
              <a:ext cx="1045947" cy="214921"/>
            </a:xfrm>
            <a:prstGeom prst="rect">
              <a:avLst/>
            </a:prstGeom>
          </p:spPr>
        </p:pic>
      </p:grpSp>
    </p:spTree>
    <p:extLst>
      <p:ext uri="{BB962C8B-B14F-4D97-AF65-F5344CB8AC3E}">
        <p14:creationId xmlns:p14="http://schemas.microsoft.com/office/powerpoint/2010/main" val="1048353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2000"/>
                                        <p:tgtEl>
                                          <p:spTgt spid="3">
                                            <p:txEl>
                                              <p:pRg st="2" end="2"/>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2000"/>
                                        <p:tgtEl>
                                          <p:spTgt spid="3">
                                            <p:txEl>
                                              <p:pRg st="4" end="4"/>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BD75D1-1582-410A-B681-700F260E3794}"/>
              </a:ext>
            </a:extLst>
          </p:cNvPr>
          <p:cNvSpPr>
            <a:spLocks noGrp="1"/>
          </p:cNvSpPr>
          <p:nvPr>
            <p:ph type="ctrTitle"/>
          </p:nvPr>
        </p:nvSpPr>
        <p:spPr>
          <a:xfrm>
            <a:off x="1278384" y="2082760"/>
            <a:ext cx="4665505" cy="1046440"/>
          </a:xfrm>
        </p:spPr>
        <p:txBody>
          <a:bodyPr/>
          <a:lstStyle/>
          <a:p>
            <a:r>
              <a:rPr lang="fr-FR" dirty="0"/>
              <a:t>sommaire</a:t>
            </a:r>
          </a:p>
        </p:txBody>
      </p:sp>
      <p:sp>
        <p:nvSpPr>
          <p:cNvPr id="3" name="Sous-titre 2">
            <a:extLst>
              <a:ext uri="{FF2B5EF4-FFF2-40B4-BE49-F238E27FC236}">
                <a16:creationId xmlns:a16="http://schemas.microsoft.com/office/drawing/2014/main" id="{82448F9A-053D-4953-B568-56219B6C27B0}"/>
              </a:ext>
            </a:extLst>
          </p:cNvPr>
          <p:cNvSpPr>
            <a:spLocks noGrp="1"/>
          </p:cNvSpPr>
          <p:nvPr>
            <p:ph type="subTitle" idx="1"/>
          </p:nvPr>
        </p:nvSpPr>
        <p:spPr>
          <a:xfrm>
            <a:off x="7335350" y="2029492"/>
            <a:ext cx="4610679" cy="1560427"/>
          </a:xfrm>
        </p:spPr>
        <p:txBody>
          <a:bodyPr/>
          <a:lstStyle/>
          <a:p>
            <a:r>
              <a:rPr lang="fr-FR" dirty="0"/>
              <a:t>Les évolutions de la réglementation </a:t>
            </a:r>
            <a:r>
              <a:rPr lang="fr-FR" dirty="0" err="1"/>
              <a:t>dt</a:t>
            </a:r>
            <a:r>
              <a:rPr lang="fr-FR" dirty="0"/>
              <a:t>-dict</a:t>
            </a:r>
          </a:p>
          <a:p>
            <a:r>
              <a:rPr lang="fr-FR" dirty="0"/>
              <a:t>Les évolutions de la réglementation amiante</a:t>
            </a:r>
          </a:p>
        </p:txBody>
      </p:sp>
      <p:sp>
        <p:nvSpPr>
          <p:cNvPr id="4" name="Espace réservé du numéro de diapositive 3">
            <a:extLst>
              <a:ext uri="{FF2B5EF4-FFF2-40B4-BE49-F238E27FC236}">
                <a16:creationId xmlns:a16="http://schemas.microsoft.com/office/drawing/2014/main" id="{D7034676-7F7D-4AF8-A02F-263AF2FBD8B0}"/>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3</a:t>
            </a:fld>
            <a:endParaRPr lang="fr-FR" dirty="0"/>
          </a:p>
        </p:txBody>
      </p:sp>
    </p:spTree>
    <p:extLst>
      <p:ext uri="{BB962C8B-B14F-4D97-AF65-F5344CB8AC3E}">
        <p14:creationId xmlns:p14="http://schemas.microsoft.com/office/powerpoint/2010/main" val="383957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3F69CE-86AC-4A98-AD71-43A09E67A000}"/>
              </a:ext>
            </a:extLst>
          </p:cNvPr>
          <p:cNvSpPr>
            <a:spLocks noGrp="1"/>
          </p:cNvSpPr>
          <p:nvPr>
            <p:ph type="ctrTitle"/>
          </p:nvPr>
        </p:nvSpPr>
        <p:spPr>
          <a:xfrm>
            <a:off x="7111043" y="1027294"/>
            <a:ext cx="4078067" cy="1569660"/>
          </a:xfrm>
        </p:spPr>
        <p:txBody>
          <a:bodyPr/>
          <a:lstStyle/>
          <a:p>
            <a:r>
              <a:rPr lang="fr-FR" dirty="0"/>
              <a:t>Evolutions de la réglementation </a:t>
            </a:r>
            <a:r>
              <a:rPr lang="fr-FR" dirty="0" err="1"/>
              <a:t>dt</a:t>
            </a:r>
            <a:r>
              <a:rPr lang="fr-FR" dirty="0"/>
              <a:t>-dict</a:t>
            </a:r>
          </a:p>
        </p:txBody>
      </p:sp>
      <p:sp>
        <p:nvSpPr>
          <p:cNvPr id="3" name="Sous-titre 2">
            <a:extLst>
              <a:ext uri="{FF2B5EF4-FFF2-40B4-BE49-F238E27FC236}">
                <a16:creationId xmlns:a16="http://schemas.microsoft.com/office/drawing/2014/main" id="{5DFC2FCD-57F9-4093-9026-DDD5036C6593}"/>
              </a:ext>
            </a:extLst>
          </p:cNvPr>
          <p:cNvSpPr>
            <a:spLocks noGrp="1"/>
          </p:cNvSpPr>
          <p:nvPr>
            <p:ph type="subTitle" idx="1"/>
          </p:nvPr>
        </p:nvSpPr>
        <p:spPr>
          <a:xfrm>
            <a:off x="7111043" y="3572958"/>
            <a:ext cx="4610679" cy="1957459"/>
          </a:xfrm>
        </p:spPr>
        <p:txBody>
          <a:bodyPr/>
          <a:lstStyle/>
          <a:p>
            <a:r>
              <a:rPr lang="fr-FR" dirty="0"/>
              <a:t>Quels changements depuis le 1</a:t>
            </a:r>
            <a:r>
              <a:rPr lang="fr-FR" baseline="30000" dirty="0"/>
              <a:t>e</a:t>
            </a:r>
            <a:r>
              <a:rPr lang="fr-FR" dirty="0"/>
              <a:t> janvier 2020</a:t>
            </a:r>
          </a:p>
          <a:p>
            <a:r>
              <a:rPr lang="fr-FR" dirty="0"/>
              <a:t>Qu’est-ce que les IC, les ML ?</a:t>
            </a:r>
          </a:p>
          <a:p>
            <a:r>
              <a:rPr lang="fr-FR" dirty="0"/>
              <a:t>Rappel – les classes de précisions</a:t>
            </a:r>
          </a:p>
          <a:p>
            <a:r>
              <a:rPr lang="fr-FR" dirty="0"/>
              <a:t>Nouveaux Processus</a:t>
            </a:r>
          </a:p>
          <a:p>
            <a:r>
              <a:rPr lang="fr-FR" dirty="0"/>
              <a:t>Quels sont les impacts métiers ?</a:t>
            </a:r>
          </a:p>
        </p:txBody>
      </p:sp>
      <p:sp>
        <p:nvSpPr>
          <p:cNvPr id="4" name="Espace réservé du numéro de diapositive 3">
            <a:extLst>
              <a:ext uri="{FF2B5EF4-FFF2-40B4-BE49-F238E27FC236}">
                <a16:creationId xmlns:a16="http://schemas.microsoft.com/office/drawing/2014/main" id="{DDE2B7A7-FA39-4CAD-90D1-AC7FB94C35BC}"/>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4</a:t>
            </a:fld>
            <a:endParaRPr lang="fr-FR" dirty="0"/>
          </a:p>
        </p:txBody>
      </p:sp>
    </p:spTree>
    <p:extLst>
      <p:ext uri="{BB962C8B-B14F-4D97-AF65-F5344CB8AC3E}">
        <p14:creationId xmlns:p14="http://schemas.microsoft.com/office/powerpoint/2010/main" val="990335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57043A-289F-4285-8B79-B3E7D3221263}"/>
              </a:ext>
            </a:extLst>
          </p:cNvPr>
          <p:cNvSpPr>
            <a:spLocks noGrp="1"/>
          </p:cNvSpPr>
          <p:nvPr>
            <p:ph type="title"/>
          </p:nvPr>
        </p:nvSpPr>
        <p:spPr/>
        <p:txBody>
          <a:bodyPr/>
          <a:lstStyle/>
          <a:p>
            <a:r>
              <a:rPr lang="fr-FR" dirty="0"/>
              <a:t>Quels changements depuis le 1</a:t>
            </a:r>
            <a:r>
              <a:rPr lang="fr-FR" baseline="30000" dirty="0"/>
              <a:t>e</a:t>
            </a:r>
            <a:r>
              <a:rPr lang="fr-FR" dirty="0"/>
              <a:t> janvier 2020 ?</a:t>
            </a:r>
          </a:p>
        </p:txBody>
      </p:sp>
      <p:sp>
        <p:nvSpPr>
          <p:cNvPr id="3" name="Espace réservé du numéro de diapositive 2">
            <a:extLst>
              <a:ext uri="{FF2B5EF4-FFF2-40B4-BE49-F238E27FC236}">
                <a16:creationId xmlns:a16="http://schemas.microsoft.com/office/drawing/2014/main" id="{B2D46677-F1C9-46FC-B209-EC2263712746}"/>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5</a:t>
            </a:fld>
            <a:endParaRPr lang="fr-FR" dirty="0"/>
          </a:p>
        </p:txBody>
      </p:sp>
      <p:sp>
        <p:nvSpPr>
          <p:cNvPr id="4" name="Espace réservé du texte 3">
            <a:extLst>
              <a:ext uri="{FF2B5EF4-FFF2-40B4-BE49-F238E27FC236}">
                <a16:creationId xmlns:a16="http://schemas.microsoft.com/office/drawing/2014/main" id="{0D605F3A-25CD-4961-AEA8-C802769F2DB6}"/>
              </a:ext>
            </a:extLst>
          </p:cNvPr>
          <p:cNvSpPr>
            <a:spLocks noGrp="1"/>
          </p:cNvSpPr>
          <p:nvPr>
            <p:ph type="body" sz="quarter" idx="10"/>
          </p:nvPr>
        </p:nvSpPr>
        <p:spPr>
          <a:xfrm rot="16200000">
            <a:off x="-2232765" y="2594900"/>
            <a:ext cx="5451758" cy="304699"/>
          </a:xfrm>
        </p:spPr>
        <p:txBody>
          <a:bodyPr/>
          <a:lstStyle/>
          <a:p>
            <a:r>
              <a:rPr lang="fr-FR" dirty="0"/>
              <a:t>EVOLUTIONS DE LA RÉGLEMENTATION DT-DICT</a:t>
            </a:r>
          </a:p>
        </p:txBody>
      </p:sp>
      <p:sp>
        <p:nvSpPr>
          <p:cNvPr id="5" name="Espace réservé du contenu 4">
            <a:extLst>
              <a:ext uri="{FF2B5EF4-FFF2-40B4-BE49-F238E27FC236}">
                <a16:creationId xmlns:a16="http://schemas.microsoft.com/office/drawing/2014/main" id="{00FD98CF-4AB4-4A75-B398-B7C930025217}"/>
              </a:ext>
            </a:extLst>
          </p:cNvPr>
          <p:cNvSpPr>
            <a:spLocks noGrp="1"/>
          </p:cNvSpPr>
          <p:nvPr>
            <p:ph idx="1"/>
          </p:nvPr>
        </p:nvSpPr>
        <p:spPr>
          <a:xfrm>
            <a:off x="1332322" y="1314870"/>
            <a:ext cx="10270325" cy="3707169"/>
          </a:xfrm>
        </p:spPr>
        <p:txBody>
          <a:bodyPr/>
          <a:lstStyle/>
          <a:p>
            <a:pPr>
              <a:spcBef>
                <a:spcPts val="1200"/>
              </a:spcBef>
              <a:spcAft>
                <a:spcPts val="1200"/>
              </a:spcAft>
            </a:pPr>
            <a:r>
              <a:rPr lang="fr-FR" dirty="0"/>
              <a:t>Depuis le 1</a:t>
            </a:r>
            <a:r>
              <a:rPr lang="fr-FR" baseline="30000" dirty="0"/>
              <a:t>e</a:t>
            </a:r>
            <a:r>
              <a:rPr lang="fr-FR" dirty="0"/>
              <a:t> Janvier 2020, les exploitants de réseaux doivent répondre aux DT avec des plans « conformes » pour tous leurs réseaux sensibles en unité urbaine*.</a:t>
            </a:r>
          </a:p>
          <a:p>
            <a:pPr>
              <a:spcBef>
                <a:spcPts val="1200"/>
              </a:spcBef>
              <a:spcAft>
                <a:spcPts val="1200"/>
              </a:spcAft>
            </a:pPr>
            <a:r>
              <a:rPr lang="fr-FR" dirty="0"/>
              <a:t>Dans le cas contraire, des démarches doivent être entreprises par les exploitants pour obtenir des plans conformes (3 possibilités) dès la phase projet</a:t>
            </a:r>
          </a:p>
          <a:p>
            <a:pPr lvl="1">
              <a:buFont typeface="Wingdings" panose="05000000000000000000" pitchFamily="2" charset="2"/>
              <a:buChar char="Ø"/>
            </a:pPr>
            <a:r>
              <a:rPr lang="fr-FR" sz="1600" dirty="0">
                <a:solidFill>
                  <a:schemeClr val="bg2"/>
                </a:solidFill>
                <a:latin typeface="Franklin Gothic Demi" panose="020B0703020102020204" pitchFamily="34" charset="0"/>
              </a:rPr>
              <a:t>Les MOA et les Exploitants sont directement impactés par ces évolutions</a:t>
            </a:r>
          </a:p>
          <a:p>
            <a:pPr marL="0" indent="0">
              <a:buNone/>
            </a:pPr>
            <a:endParaRPr lang="fr-FR" dirty="0"/>
          </a:p>
          <a:p>
            <a:pPr marL="0" indent="0">
              <a:buNone/>
            </a:pPr>
            <a:endParaRPr lang="fr-FR" dirty="0"/>
          </a:p>
          <a:p>
            <a:pPr marL="0" indent="0">
              <a:buNone/>
            </a:pPr>
            <a:endParaRPr lang="fr-FR" dirty="0"/>
          </a:p>
          <a:p>
            <a:r>
              <a:rPr lang="fr-FR" dirty="0"/>
              <a:t>Calendrier d’application de ce nouveau mécanisme de réponse :</a:t>
            </a:r>
          </a:p>
          <a:p>
            <a:endParaRPr lang="fr-FR" dirty="0"/>
          </a:p>
          <a:p>
            <a:pPr marL="0" indent="0">
              <a:buNone/>
            </a:pPr>
            <a:endParaRPr lang="fr-FR" dirty="0"/>
          </a:p>
        </p:txBody>
      </p:sp>
      <p:sp>
        <p:nvSpPr>
          <p:cNvPr id="12" name="Rectangle 11">
            <a:extLst>
              <a:ext uri="{FF2B5EF4-FFF2-40B4-BE49-F238E27FC236}">
                <a16:creationId xmlns:a16="http://schemas.microsoft.com/office/drawing/2014/main" id="{2808D11A-FFCD-40F2-842D-1ECE3ED52D9E}"/>
              </a:ext>
            </a:extLst>
          </p:cNvPr>
          <p:cNvSpPr/>
          <p:nvPr/>
        </p:nvSpPr>
        <p:spPr>
          <a:xfrm>
            <a:off x="974651" y="6170707"/>
            <a:ext cx="8839200" cy="261610"/>
          </a:xfrm>
          <a:prstGeom prst="rect">
            <a:avLst/>
          </a:prstGeom>
        </p:spPr>
        <p:txBody>
          <a:bodyPr wrap="square">
            <a:spAutoFit/>
          </a:bodyPr>
          <a:lstStyle/>
          <a:p>
            <a:pPr marL="268288" lvl="1" indent="0">
              <a:buNone/>
            </a:pPr>
            <a:r>
              <a:rPr lang="fr-FR" sz="1050" i="1" dirty="0"/>
              <a:t>*Une Unité urbaine selon la définition de l’INSEE est une zone de bâti continu d’au moins 2 000 habitants</a:t>
            </a:r>
          </a:p>
        </p:txBody>
      </p:sp>
      <p:grpSp>
        <p:nvGrpSpPr>
          <p:cNvPr id="30" name="Groupe 29">
            <a:extLst>
              <a:ext uri="{FF2B5EF4-FFF2-40B4-BE49-F238E27FC236}">
                <a16:creationId xmlns:a16="http://schemas.microsoft.com/office/drawing/2014/main" id="{8EEB0BC9-85D1-4B75-AFE0-92C289B68BA4}"/>
              </a:ext>
            </a:extLst>
          </p:cNvPr>
          <p:cNvGrpSpPr/>
          <p:nvPr/>
        </p:nvGrpSpPr>
        <p:grpSpPr>
          <a:xfrm>
            <a:off x="1768506" y="4541609"/>
            <a:ext cx="9834141" cy="1629098"/>
            <a:chOff x="2095583" y="4441686"/>
            <a:chExt cx="9834141" cy="1629098"/>
          </a:xfrm>
        </p:grpSpPr>
        <p:sp>
          <p:nvSpPr>
            <p:cNvPr id="10" name="Flèche : droite 9">
              <a:extLst>
                <a:ext uri="{FF2B5EF4-FFF2-40B4-BE49-F238E27FC236}">
                  <a16:creationId xmlns:a16="http://schemas.microsoft.com/office/drawing/2014/main" id="{BE603DAD-76ED-4923-B910-F04FEA894A15}"/>
                </a:ext>
              </a:extLst>
            </p:cNvPr>
            <p:cNvSpPr/>
            <p:nvPr/>
          </p:nvSpPr>
          <p:spPr>
            <a:xfrm>
              <a:off x="2131545" y="5552624"/>
              <a:ext cx="8241030" cy="518160"/>
            </a:xfrm>
            <a:prstGeom prst="rightArrow">
              <a:avLst/>
            </a:prstGeom>
            <a:gradFill flip="none" rotWithShape="1">
              <a:gsLst>
                <a:gs pos="0">
                  <a:srgbClr val="9BC742"/>
                </a:gs>
                <a:gs pos="57000">
                  <a:srgbClr val="0371B9"/>
                </a:gs>
                <a:gs pos="100000">
                  <a:srgbClr val="F582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3" name="Groupe 12">
              <a:extLst>
                <a:ext uri="{FF2B5EF4-FFF2-40B4-BE49-F238E27FC236}">
                  <a16:creationId xmlns:a16="http://schemas.microsoft.com/office/drawing/2014/main" id="{8375CD70-C429-4C26-8CFF-54D751825D71}"/>
                </a:ext>
              </a:extLst>
            </p:cNvPr>
            <p:cNvGrpSpPr/>
            <p:nvPr/>
          </p:nvGrpSpPr>
          <p:grpSpPr>
            <a:xfrm>
              <a:off x="3022576" y="4898879"/>
              <a:ext cx="61608" cy="764978"/>
              <a:chOff x="763680" y="4462272"/>
              <a:chExt cx="72000" cy="1443137"/>
            </a:xfrm>
            <a:solidFill>
              <a:schemeClr val="accent2">
                <a:lumMod val="75000"/>
              </a:schemeClr>
            </a:solidFill>
          </p:grpSpPr>
          <p:cxnSp>
            <p:nvCxnSpPr>
              <p:cNvPr id="14" name="Connecteur droit 13">
                <a:extLst>
                  <a:ext uri="{FF2B5EF4-FFF2-40B4-BE49-F238E27FC236}">
                    <a16:creationId xmlns:a16="http://schemas.microsoft.com/office/drawing/2014/main" id="{E81D1C10-9D49-4E26-8BDE-B52190772A1A}"/>
                  </a:ext>
                </a:extLst>
              </p:cNvPr>
              <p:cNvCxnSpPr/>
              <p:nvPr/>
            </p:nvCxnSpPr>
            <p:spPr>
              <a:xfrm>
                <a:off x="800256" y="4462272"/>
                <a:ext cx="0" cy="1365504"/>
              </a:xfrm>
              <a:prstGeom prst="line">
                <a:avLst/>
              </a:prstGeom>
              <a:grpFill/>
              <a:ln w="19050">
                <a:solidFill>
                  <a:srgbClr val="F58221"/>
                </a:solidFill>
              </a:ln>
            </p:spPr>
            <p:style>
              <a:lnRef idx="1">
                <a:schemeClr val="accent1"/>
              </a:lnRef>
              <a:fillRef idx="0">
                <a:schemeClr val="accent1"/>
              </a:fillRef>
              <a:effectRef idx="0">
                <a:schemeClr val="accent1"/>
              </a:effectRef>
              <a:fontRef idx="minor">
                <a:schemeClr val="tx1"/>
              </a:fontRef>
            </p:style>
          </p:cxnSp>
          <p:sp>
            <p:nvSpPr>
              <p:cNvPr id="15" name="Ellipse 14">
                <a:extLst>
                  <a:ext uri="{FF2B5EF4-FFF2-40B4-BE49-F238E27FC236}">
                    <a16:creationId xmlns:a16="http://schemas.microsoft.com/office/drawing/2014/main" id="{080D9498-C39B-47B1-986B-6BF6AA12E95E}"/>
                  </a:ext>
                </a:extLst>
              </p:cNvPr>
              <p:cNvSpPr/>
              <p:nvPr/>
            </p:nvSpPr>
            <p:spPr>
              <a:xfrm>
                <a:off x="763680" y="5833409"/>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6" name="Groupe 15">
              <a:extLst>
                <a:ext uri="{FF2B5EF4-FFF2-40B4-BE49-F238E27FC236}">
                  <a16:creationId xmlns:a16="http://schemas.microsoft.com/office/drawing/2014/main" id="{8BA37142-0B91-4C9B-B407-D1766B4086E3}"/>
                </a:ext>
              </a:extLst>
            </p:cNvPr>
            <p:cNvGrpSpPr/>
            <p:nvPr/>
          </p:nvGrpSpPr>
          <p:grpSpPr>
            <a:xfrm>
              <a:off x="5097501" y="4473441"/>
              <a:ext cx="1900124" cy="1190416"/>
              <a:chOff x="3549558" y="1701415"/>
              <a:chExt cx="1848135" cy="2189841"/>
            </a:xfrm>
          </p:grpSpPr>
          <p:sp>
            <p:nvSpPr>
              <p:cNvPr id="17" name="ZoneTexte 16">
                <a:extLst>
                  <a:ext uri="{FF2B5EF4-FFF2-40B4-BE49-F238E27FC236}">
                    <a16:creationId xmlns:a16="http://schemas.microsoft.com/office/drawing/2014/main" id="{45AE0F1A-4A15-4E37-BCC7-9851746D3E02}"/>
                  </a:ext>
                </a:extLst>
              </p:cNvPr>
              <p:cNvSpPr txBox="1"/>
              <p:nvPr/>
            </p:nvSpPr>
            <p:spPr>
              <a:xfrm>
                <a:off x="3549558" y="1701415"/>
                <a:ext cx="1848135" cy="907879"/>
              </a:xfrm>
              <a:prstGeom prst="rect">
                <a:avLst/>
              </a:prstGeom>
              <a:noFill/>
            </p:spPr>
            <p:txBody>
              <a:bodyPr wrap="none" rtlCol="0">
                <a:spAutoFit/>
              </a:bodyPr>
              <a:lstStyle/>
              <a:p>
                <a:r>
                  <a:rPr lang="fr-FR" sz="2000" b="1" dirty="0">
                    <a:solidFill>
                      <a:srgbClr val="00B0F0"/>
                    </a:solidFill>
                  </a:rPr>
                  <a:t>1</a:t>
                </a:r>
                <a:r>
                  <a:rPr lang="fr-FR" sz="2000" b="1" baseline="30000" dirty="0">
                    <a:solidFill>
                      <a:srgbClr val="00B0F0"/>
                    </a:solidFill>
                  </a:rPr>
                  <a:t>er</a:t>
                </a:r>
                <a:r>
                  <a:rPr lang="fr-FR" sz="2000" b="1" dirty="0">
                    <a:solidFill>
                      <a:srgbClr val="00B0F0"/>
                    </a:solidFill>
                  </a:rPr>
                  <a:t> Janvier 2026</a:t>
                </a:r>
              </a:p>
            </p:txBody>
          </p:sp>
          <p:grpSp>
            <p:nvGrpSpPr>
              <p:cNvPr id="18" name="Groupe 17">
                <a:extLst>
                  <a:ext uri="{FF2B5EF4-FFF2-40B4-BE49-F238E27FC236}">
                    <a16:creationId xmlns:a16="http://schemas.microsoft.com/office/drawing/2014/main" id="{C713CD78-9C67-47F4-827E-DCBEA2FD397C}"/>
                  </a:ext>
                </a:extLst>
              </p:cNvPr>
              <p:cNvGrpSpPr/>
              <p:nvPr/>
            </p:nvGrpSpPr>
            <p:grpSpPr>
              <a:xfrm>
                <a:off x="4401626" y="2643426"/>
                <a:ext cx="72000" cy="1247830"/>
                <a:chOff x="763680" y="4434174"/>
                <a:chExt cx="72000" cy="1471235"/>
              </a:xfrm>
              <a:solidFill>
                <a:srgbClr val="00B0F0"/>
              </a:solidFill>
            </p:grpSpPr>
            <p:cxnSp>
              <p:nvCxnSpPr>
                <p:cNvPr id="19" name="Connecteur droit 18">
                  <a:extLst>
                    <a:ext uri="{FF2B5EF4-FFF2-40B4-BE49-F238E27FC236}">
                      <a16:creationId xmlns:a16="http://schemas.microsoft.com/office/drawing/2014/main" id="{C1866EBE-1402-4F53-B34C-D1F428557D5D}"/>
                    </a:ext>
                  </a:extLst>
                </p:cNvPr>
                <p:cNvCxnSpPr>
                  <a:cxnSpLocks/>
                </p:cNvCxnSpPr>
                <p:nvPr/>
              </p:nvCxnSpPr>
              <p:spPr>
                <a:xfrm>
                  <a:off x="799679" y="4434174"/>
                  <a:ext cx="577" cy="1412715"/>
                </a:xfrm>
                <a:prstGeom prst="line">
                  <a:avLst/>
                </a:prstGeom>
                <a:grpFill/>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20" name="Ellipse 19">
                  <a:extLst>
                    <a:ext uri="{FF2B5EF4-FFF2-40B4-BE49-F238E27FC236}">
                      <a16:creationId xmlns:a16="http://schemas.microsoft.com/office/drawing/2014/main" id="{D03EB861-18D7-4C07-9F2C-D97D9B4AF1EE}"/>
                    </a:ext>
                  </a:extLst>
                </p:cNvPr>
                <p:cNvSpPr/>
                <p:nvPr/>
              </p:nvSpPr>
              <p:spPr>
                <a:xfrm>
                  <a:off x="763680" y="5833409"/>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21" name="Groupe 20">
              <a:extLst>
                <a:ext uri="{FF2B5EF4-FFF2-40B4-BE49-F238E27FC236}">
                  <a16:creationId xmlns:a16="http://schemas.microsoft.com/office/drawing/2014/main" id="{F11C12AA-611A-48D6-A9E4-0E44F571D3A7}"/>
                </a:ext>
              </a:extLst>
            </p:cNvPr>
            <p:cNvGrpSpPr/>
            <p:nvPr/>
          </p:nvGrpSpPr>
          <p:grpSpPr>
            <a:xfrm>
              <a:off x="7961911" y="4475083"/>
              <a:ext cx="1847198" cy="1188774"/>
              <a:chOff x="6933915" y="2447304"/>
              <a:chExt cx="1848135" cy="1560150"/>
            </a:xfrm>
          </p:grpSpPr>
          <p:sp>
            <p:nvSpPr>
              <p:cNvPr id="22" name="ZoneTexte 21">
                <a:extLst>
                  <a:ext uri="{FF2B5EF4-FFF2-40B4-BE49-F238E27FC236}">
                    <a16:creationId xmlns:a16="http://schemas.microsoft.com/office/drawing/2014/main" id="{35784A2B-B398-4FAA-A06F-11160EDF6BDE}"/>
                  </a:ext>
                </a:extLst>
              </p:cNvPr>
              <p:cNvSpPr txBox="1"/>
              <p:nvPr/>
            </p:nvSpPr>
            <p:spPr>
              <a:xfrm>
                <a:off x="6933915" y="2447304"/>
                <a:ext cx="1848135" cy="678916"/>
              </a:xfrm>
              <a:prstGeom prst="rect">
                <a:avLst/>
              </a:prstGeom>
              <a:noFill/>
            </p:spPr>
            <p:txBody>
              <a:bodyPr wrap="none" rtlCol="0">
                <a:spAutoFit/>
              </a:bodyPr>
              <a:lstStyle/>
              <a:p>
                <a:r>
                  <a:rPr lang="fr-FR" sz="2000" b="1" dirty="0">
                    <a:solidFill>
                      <a:srgbClr val="A8CF39"/>
                    </a:solidFill>
                  </a:rPr>
                  <a:t>1</a:t>
                </a:r>
                <a:r>
                  <a:rPr lang="fr-FR" sz="2000" b="1" baseline="30000" dirty="0">
                    <a:solidFill>
                      <a:srgbClr val="A8CF39"/>
                    </a:solidFill>
                  </a:rPr>
                  <a:t>er</a:t>
                </a:r>
                <a:r>
                  <a:rPr lang="fr-FR" sz="2000" b="1" dirty="0">
                    <a:solidFill>
                      <a:srgbClr val="A8CF39"/>
                    </a:solidFill>
                  </a:rPr>
                  <a:t> Janvier 2032</a:t>
                </a:r>
              </a:p>
            </p:txBody>
          </p:sp>
          <p:cxnSp>
            <p:nvCxnSpPr>
              <p:cNvPr id="23" name="Connecteur droit 22">
                <a:extLst>
                  <a:ext uri="{FF2B5EF4-FFF2-40B4-BE49-F238E27FC236}">
                    <a16:creationId xmlns:a16="http://schemas.microsoft.com/office/drawing/2014/main" id="{0F2CF95C-BF69-423A-BC32-BC1638C2767B}"/>
                  </a:ext>
                </a:extLst>
              </p:cNvPr>
              <p:cNvCxnSpPr/>
              <p:nvPr/>
            </p:nvCxnSpPr>
            <p:spPr>
              <a:xfrm>
                <a:off x="7857983" y="3030084"/>
                <a:ext cx="0" cy="977370"/>
              </a:xfrm>
              <a:prstGeom prst="line">
                <a:avLst/>
              </a:prstGeom>
              <a:solidFill>
                <a:srgbClr val="6DA325"/>
              </a:solidFill>
              <a:ln w="19050">
                <a:solidFill>
                  <a:srgbClr val="6DA325"/>
                </a:solidFill>
              </a:ln>
            </p:spPr>
            <p:style>
              <a:lnRef idx="1">
                <a:schemeClr val="accent1"/>
              </a:lnRef>
              <a:fillRef idx="0">
                <a:schemeClr val="accent1"/>
              </a:fillRef>
              <a:effectRef idx="0">
                <a:schemeClr val="accent1"/>
              </a:effectRef>
              <a:fontRef idx="minor">
                <a:schemeClr val="tx1"/>
              </a:fontRef>
            </p:style>
          </p:cxnSp>
        </p:grpSp>
        <p:sp>
          <p:nvSpPr>
            <p:cNvPr id="24" name="Ellipse 23">
              <a:extLst>
                <a:ext uri="{FF2B5EF4-FFF2-40B4-BE49-F238E27FC236}">
                  <a16:creationId xmlns:a16="http://schemas.microsoft.com/office/drawing/2014/main" id="{A78B9D26-75D1-441C-8408-12BD38288C29}"/>
                </a:ext>
              </a:extLst>
            </p:cNvPr>
            <p:cNvSpPr/>
            <p:nvPr/>
          </p:nvSpPr>
          <p:spPr>
            <a:xfrm>
              <a:off x="8862022" y="5629535"/>
              <a:ext cx="72000" cy="772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7085E4AE-7F18-4434-BA3D-D9128BAF8C4D}"/>
                </a:ext>
              </a:extLst>
            </p:cNvPr>
            <p:cNvSpPr txBox="1"/>
            <p:nvPr/>
          </p:nvSpPr>
          <p:spPr>
            <a:xfrm>
              <a:off x="2095583" y="4441686"/>
              <a:ext cx="1848135" cy="400110"/>
            </a:xfrm>
            <a:prstGeom prst="rect">
              <a:avLst/>
            </a:prstGeom>
            <a:noFill/>
          </p:spPr>
          <p:txBody>
            <a:bodyPr wrap="none" rtlCol="0">
              <a:spAutoFit/>
            </a:bodyPr>
            <a:lstStyle/>
            <a:p>
              <a:r>
                <a:rPr lang="fr-FR" sz="2000" b="1" dirty="0">
                  <a:solidFill>
                    <a:schemeClr val="accent3"/>
                  </a:solidFill>
                </a:rPr>
                <a:t>1</a:t>
              </a:r>
              <a:r>
                <a:rPr lang="fr-FR" sz="2000" b="1" baseline="30000" dirty="0">
                  <a:solidFill>
                    <a:schemeClr val="accent3"/>
                  </a:solidFill>
                </a:rPr>
                <a:t>er</a:t>
              </a:r>
              <a:r>
                <a:rPr lang="fr-FR" sz="2000" b="1" dirty="0">
                  <a:solidFill>
                    <a:schemeClr val="accent3"/>
                  </a:solidFill>
                </a:rPr>
                <a:t> Janvier 2020</a:t>
              </a:r>
            </a:p>
          </p:txBody>
        </p:sp>
        <p:sp>
          <p:nvSpPr>
            <p:cNvPr id="27" name="Rectangle 26">
              <a:extLst>
                <a:ext uri="{FF2B5EF4-FFF2-40B4-BE49-F238E27FC236}">
                  <a16:creationId xmlns:a16="http://schemas.microsoft.com/office/drawing/2014/main" id="{2A443D71-D3F4-40E1-A4EE-5FDA2FA20714}"/>
                </a:ext>
              </a:extLst>
            </p:cNvPr>
            <p:cNvSpPr/>
            <p:nvPr/>
          </p:nvSpPr>
          <p:spPr>
            <a:xfrm>
              <a:off x="3084184" y="5054425"/>
              <a:ext cx="1996070" cy="461665"/>
            </a:xfrm>
            <a:prstGeom prst="rect">
              <a:avLst/>
            </a:prstGeom>
          </p:spPr>
          <p:txBody>
            <a:bodyPr wrap="square">
              <a:spAutoFit/>
            </a:bodyPr>
            <a:lstStyle/>
            <a:p>
              <a:r>
                <a:rPr lang="fr-FR" sz="1200" dirty="0">
                  <a:latin typeface="Franklin Gothic Book" panose="020B0503020102020204" pitchFamily="34" charset="0"/>
                </a:rPr>
                <a:t>pour les réseaux sensibles en unité urbaine</a:t>
              </a:r>
            </a:p>
          </p:txBody>
        </p:sp>
        <p:sp>
          <p:nvSpPr>
            <p:cNvPr id="28" name="Rectangle 27">
              <a:extLst>
                <a:ext uri="{FF2B5EF4-FFF2-40B4-BE49-F238E27FC236}">
                  <a16:creationId xmlns:a16="http://schemas.microsoft.com/office/drawing/2014/main" id="{EC020DB5-025B-490D-A18D-0174922FFAE0}"/>
                </a:ext>
              </a:extLst>
            </p:cNvPr>
            <p:cNvSpPr/>
            <p:nvPr/>
          </p:nvSpPr>
          <p:spPr>
            <a:xfrm>
              <a:off x="6047802" y="5091001"/>
              <a:ext cx="2763277" cy="461665"/>
            </a:xfrm>
            <a:prstGeom prst="rect">
              <a:avLst/>
            </a:prstGeom>
          </p:spPr>
          <p:txBody>
            <a:bodyPr wrap="square">
              <a:spAutoFit/>
            </a:bodyPr>
            <a:lstStyle/>
            <a:p>
              <a:r>
                <a:rPr lang="fr-FR" sz="1200" dirty="0">
                  <a:latin typeface="Franklin Gothic Book" panose="020B0503020102020204" pitchFamily="34" charset="0"/>
                </a:rPr>
                <a:t>pour les sensibles hors unité urbaine ;</a:t>
              </a:r>
            </a:p>
            <a:p>
              <a:r>
                <a:rPr lang="fr-FR" sz="1200" dirty="0">
                  <a:latin typeface="Franklin Gothic Book" panose="020B0503020102020204" pitchFamily="34" charset="0"/>
                </a:rPr>
                <a:t>pour les non sensibles en unité urbaine</a:t>
              </a:r>
            </a:p>
          </p:txBody>
        </p:sp>
        <p:sp>
          <p:nvSpPr>
            <p:cNvPr id="29" name="Rectangle 28">
              <a:extLst>
                <a:ext uri="{FF2B5EF4-FFF2-40B4-BE49-F238E27FC236}">
                  <a16:creationId xmlns:a16="http://schemas.microsoft.com/office/drawing/2014/main" id="{73D39AE5-7639-4DA1-8844-AC6C25FFDC49}"/>
                </a:ext>
              </a:extLst>
            </p:cNvPr>
            <p:cNvSpPr/>
            <p:nvPr/>
          </p:nvSpPr>
          <p:spPr>
            <a:xfrm>
              <a:off x="8967817" y="5175702"/>
              <a:ext cx="2961907" cy="276999"/>
            </a:xfrm>
            <a:prstGeom prst="rect">
              <a:avLst/>
            </a:prstGeom>
          </p:spPr>
          <p:txBody>
            <a:bodyPr wrap="square">
              <a:spAutoFit/>
            </a:bodyPr>
            <a:lstStyle/>
            <a:p>
              <a:r>
                <a:rPr lang="fr-FR" sz="1200" dirty="0">
                  <a:latin typeface="Franklin Gothic Book" panose="020B0503020102020204" pitchFamily="34" charset="0"/>
                </a:rPr>
                <a:t>pour les non sensibles hors unité urbaine</a:t>
              </a:r>
            </a:p>
          </p:txBody>
        </p:sp>
      </p:grpSp>
    </p:spTree>
    <p:extLst>
      <p:ext uri="{BB962C8B-B14F-4D97-AF65-F5344CB8AC3E}">
        <p14:creationId xmlns:p14="http://schemas.microsoft.com/office/powerpoint/2010/main" val="101192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2000"/>
                                        <p:tgtEl>
                                          <p:spTgt spid="5">
                                            <p:txEl>
                                              <p:pRg st="1" end="1"/>
                                            </p:txEl>
                                          </p:spTgt>
                                        </p:tgtEl>
                                      </p:cBhvr>
                                    </p:animEffect>
                                  </p:childTnLst>
                                </p:cTn>
                              </p:par>
                            </p:childTnLst>
                          </p:cTn>
                        </p:par>
                        <p:par>
                          <p:cTn id="16" fill="hold">
                            <p:stCondLst>
                              <p:cond delay="4500"/>
                            </p:stCondLst>
                            <p:childTnLst>
                              <p:par>
                                <p:cTn id="17" presetID="42" presetClass="entr" presetSubtype="0" fill="hold"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2000"/>
                                        <p:tgtEl>
                                          <p:spTgt spid="5">
                                            <p:txEl>
                                              <p:pRg st="2" end="2"/>
                                            </p:txEl>
                                          </p:spTgt>
                                        </p:tgtEl>
                                      </p:cBhvr>
                                    </p:animEffect>
                                    <p:anim calcmode="lin" valueType="num">
                                      <p:cBhvr>
                                        <p:cTn id="20"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2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fade">
                                      <p:cBhvr>
                                        <p:cTn id="26" dur="2000"/>
                                        <p:tgtEl>
                                          <p:spTgt spid="5">
                                            <p:txEl>
                                              <p:pRg st="6" end="6"/>
                                            </p:txEl>
                                          </p:spTgt>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2000"/>
                                        <p:tgtEl>
                                          <p:spTgt spid="30"/>
                                        </p:tgtEl>
                                      </p:cBhvr>
                                    </p:animEffect>
                                    <p:anim calcmode="lin" valueType="num">
                                      <p:cBhvr>
                                        <p:cTn id="31" dur="2000" fill="hold"/>
                                        <p:tgtEl>
                                          <p:spTgt spid="30"/>
                                        </p:tgtEl>
                                        <p:attrNameLst>
                                          <p:attrName>ppt_x</p:attrName>
                                        </p:attrNameLst>
                                      </p:cBhvr>
                                      <p:tavLst>
                                        <p:tav tm="0">
                                          <p:val>
                                            <p:strVal val="#ppt_x"/>
                                          </p:val>
                                        </p:tav>
                                        <p:tav tm="100000">
                                          <p:val>
                                            <p:strVal val="#ppt_x"/>
                                          </p:val>
                                        </p:tav>
                                      </p:tavLst>
                                    </p:anim>
                                    <p:anim calcmode="lin" valueType="num">
                                      <p:cBhvr>
                                        <p:cTn id="32" dur="2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F264D8-8C08-4F24-B661-18215F67F5B7}"/>
              </a:ext>
            </a:extLst>
          </p:cNvPr>
          <p:cNvSpPr>
            <a:spLocks noGrp="1"/>
          </p:cNvSpPr>
          <p:nvPr>
            <p:ph type="title"/>
          </p:nvPr>
        </p:nvSpPr>
        <p:spPr/>
        <p:txBody>
          <a:bodyPr/>
          <a:lstStyle/>
          <a:p>
            <a:r>
              <a:rPr lang="fr-FR" dirty="0"/>
              <a:t>Processus métier</a:t>
            </a:r>
          </a:p>
        </p:txBody>
      </p:sp>
      <p:sp>
        <p:nvSpPr>
          <p:cNvPr id="3" name="Espace réservé du numéro de diapositive 2">
            <a:extLst>
              <a:ext uri="{FF2B5EF4-FFF2-40B4-BE49-F238E27FC236}">
                <a16:creationId xmlns:a16="http://schemas.microsoft.com/office/drawing/2014/main" id="{80943289-6451-4BCB-9459-B10ADACFBAC4}"/>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6</a:t>
            </a:fld>
            <a:endParaRPr lang="fr-FR" dirty="0"/>
          </a:p>
        </p:txBody>
      </p:sp>
      <p:sp>
        <p:nvSpPr>
          <p:cNvPr id="5" name="Espace réservé du contenu 4">
            <a:extLst>
              <a:ext uri="{FF2B5EF4-FFF2-40B4-BE49-F238E27FC236}">
                <a16:creationId xmlns:a16="http://schemas.microsoft.com/office/drawing/2014/main" id="{0A2B979D-EC81-4E80-80D2-CDFB7A5110F4}"/>
              </a:ext>
            </a:extLst>
          </p:cNvPr>
          <p:cNvSpPr>
            <a:spLocks noGrp="1"/>
          </p:cNvSpPr>
          <p:nvPr>
            <p:ph idx="1"/>
          </p:nvPr>
        </p:nvSpPr>
        <p:spPr>
          <a:xfrm>
            <a:off x="1087048" y="1314870"/>
            <a:ext cx="10515600" cy="1061829"/>
          </a:xfrm>
        </p:spPr>
        <p:txBody>
          <a:bodyPr/>
          <a:lstStyle/>
          <a:p>
            <a:r>
              <a:rPr lang="fr-FR" dirty="0"/>
              <a:t>À la réception de la DT située en unité urbaine, l’exploitant de réseaux sensibles doit analyser la cartographie de ses réseaux :</a:t>
            </a:r>
          </a:p>
          <a:p>
            <a:pPr lvl="1"/>
            <a:r>
              <a:rPr lang="fr-FR" dirty="0"/>
              <a:t>Si ses plans sont conformes, il lui suffit de répondre à la DT avec les plans conformes.</a:t>
            </a:r>
          </a:p>
          <a:p>
            <a:pPr lvl="1"/>
            <a:r>
              <a:rPr lang="fr-FR" dirty="0"/>
              <a:t>Si ses plans ne sont pas conformes, il doit choisir entre 3 possibilités :</a:t>
            </a:r>
          </a:p>
        </p:txBody>
      </p:sp>
      <p:pic>
        <p:nvPicPr>
          <p:cNvPr id="9" name="Image 8">
            <a:extLst>
              <a:ext uri="{FF2B5EF4-FFF2-40B4-BE49-F238E27FC236}">
                <a16:creationId xmlns:a16="http://schemas.microsoft.com/office/drawing/2014/main" id="{A2A23114-11D4-4D9F-A488-52B95AC5B118}"/>
              </a:ext>
            </a:extLst>
          </p:cNvPr>
          <p:cNvPicPr>
            <a:picLocks noChangeAspect="1"/>
          </p:cNvPicPr>
          <p:nvPr/>
        </p:nvPicPr>
        <p:blipFill>
          <a:blip r:embed="rId2">
            <a:clrChange>
              <a:clrFrom>
                <a:srgbClr val="EEEEEE"/>
              </a:clrFrom>
              <a:clrTo>
                <a:srgbClr val="EEEEEE">
                  <a:alpha val="0"/>
                </a:srgbClr>
              </a:clrTo>
            </a:clrChange>
          </a:blip>
          <a:stretch>
            <a:fillRect/>
          </a:stretch>
        </p:blipFill>
        <p:spPr>
          <a:xfrm>
            <a:off x="1810748" y="2800155"/>
            <a:ext cx="8570503" cy="3102067"/>
          </a:xfrm>
          <a:prstGeom prst="rect">
            <a:avLst/>
          </a:prstGeom>
        </p:spPr>
      </p:pic>
      <p:sp>
        <p:nvSpPr>
          <p:cNvPr id="7" name="Espace réservé du texte 3">
            <a:extLst>
              <a:ext uri="{FF2B5EF4-FFF2-40B4-BE49-F238E27FC236}">
                <a16:creationId xmlns:a16="http://schemas.microsoft.com/office/drawing/2014/main" id="{3FE63B6C-7332-482D-8C41-D3F1EC67A405}"/>
              </a:ext>
            </a:extLst>
          </p:cNvPr>
          <p:cNvSpPr>
            <a:spLocks noGrp="1"/>
          </p:cNvSpPr>
          <p:nvPr>
            <p:ph type="body" sz="quarter" idx="10"/>
          </p:nvPr>
        </p:nvSpPr>
        <p:spPr>
          <a:xfrm rot="16200000">
            <a:off x="-2232765" y="2594900"/>
            <a:ext cx="5451758" cy="304699"/>
          </a:xfrm>
        </p:spPr>
        <p:txBody>
          <a:bodyPr/>
          <a:lstStyle/>
          <a:p>
            <a:r>
              <a:rPr lang="fr-FR" dirty="0"/>
              <a:t>EVOLUTIONS DE LA RÉGLEMENTATION DT-DICT</a:t>
            </a:r>
          </a:p>
        </p:txBody>
      </p:sp>
    </p:spTree>
    <p:extLst>
      <p:ext uri="{BB962C8B-B14F-4D97-AF65-F5344CB8AC3E}">
        <p14:creationId xmlns:p14="http://schemas.microsoft.com/office/powerpoint/2010/main" val="378771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2000"/>
                                        <p:tgtEl>
                                          <p:spTgt spid="5">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2000"/>
                                        <p:tgtEl>
                                          <p:spTgt spid="5">
                                            <p:txEl>
                                              <p:pRg st="2" end="2"/>
                                            </p:txEl>
                                          </p:spTgt>
                                        </p:tgtEl>
                                      </p:cBhvr>
                                    </p:animEffect>
                                  </p:childTnLst>
                                </p:cTn>
                              </p:par>
                            </p:childTnLst>
                          </p:cTn>
                        </p:par>
                        <p:par>
                          <p:cTn id="16" fill="hold">
                            <p:stCondLst>
                              <p:cond delay="6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anim calcmode="lin" valueType="num">
                                      <p:cBhvr>
                                        <p:cTn id="20" dur="2000" fill="hold"/>
                                        <p:tgtEl>
                                          <p:spTgt spid="9"/>
                                        </p:tgtEl>
                                        <p:attrNameLst>
                                          <p:attrName>ppt_x</p:attrName>
                                        </p:attrNameLst>
                                      </p:cBhvr>
                                      <p:tavLst>
                                        <p:tav tm="0">
                                          <p:val>
                                            <p:strVal val="#ppt_x"/>
                                          </p:val>
                                        </p:tav>
                                        <p:tav tm="100000">
                                          <p:val>
                                            <p:strVal val="#ppt_x"/>
                                          </p:val>
                                        </p:tav>
                                      </p:tavLst>
                                    </p:anim>
                                    <p:anim calcmode="lin" valueType="num">
                                      <p:cBhvr>
                                        <p:cTn id="21" dur="2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C0C7BF-31E8-4681-87D0-86BB507F9FA8}"/>
              </a:ext>
            </a:extLst>
          </p:cNvPr>
          <p:cNvSpPr>
            <a:spLocks noGrp="1"/>
          </p:cNvSpPr>
          <p:nvPr>
            <p:ph type="title"/>
          </p:nvPr>
        </p:nvSpPr>
        <p:spPr/>
        <p:txBody>
          <a:bodyPr/>
          <a:lstStyle/>
          <a:p>
            <a:r>
              <a:rPr lang="fr-FR" dirty="0"/>
              <a:t>Qu’est-ce que les IC, les ML ?</a:t>
            </a:r>
          </a:p>
        </p:txBody>
      </p:sp>
      <p:sp>
        <p:nvSpPr>
          <p:cNvPr id="3" name="Espace réservé du numéro de diapositive 2">
            <a:extLst>
              <a:ext uri="{FF2B5EF4-FFF2-40B4-BE49-F238E27FC236}">
                <a16:creationId xmlns:a16="http://schemas.microsoft.com/office/drawing/2014/main" id="{7D0A076B-B139-46BC-89DE-811B39634BAA}"/>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7</a:t>
            </a:fld>
            <a:endParaRPr lang="fr-FR" dirty="0"/>
          </a:p>
        </p:txBody>
      </p:sp>
      <p:sp>
        <p:nvSpPr>
          <p:cNvPr id="5" name="Espace réservé du contenu 4">
            <a:extLst>
              <a:ext uri="{FF2B5EF4-FFF2-40B4-BE49-F238E27FC236}">
                <a16:creationId xmlns:a16="http://schemas.microsoft.com/office/drawing/2014/main" id="{546D7AE0-CB86-4BA5-8799-00AD55A3AB77}"/>
              </a:ext>
            </a:extLst>
          </p:cNvPr>
          <p:cNvSpPr>
            <a:spLocks noGrp="1"/>
          </p:cNvSpPr>
          <p:nvPr>
            <p:ph idx="1"/>
          </p:nvPr>
        </p:nvSpPr>
        <p:spPr>
          <a:xfrm>
            <a:off x="1087048" y="1314870"/>
            <a:ext cx="10515600" cy="4732065"/>
          </a:xfrm>
        </p:spPr>
        <p:txBody>
          <a:bodyPr/>
          <a:lstStyle/>
          <a:p>
            <a:pPr marL="0" indent="0">
              <a:buNone/>
            </a:pPr>
            <a:r>
              <a:rPr lang="fr-FR" dirty="0"/>
              <a:t>Investigations complémentaires (IC)</a:t>
            </a:r>
          </a:p>
          <a:p>
            <a:pPr lvl="1"/>
            <a:r>
              <a:rPr lang="fr-FR" dirty="0"/>
              <a:t>Les investigations complémentaires sont des "recherches" faites sur les réseaux existants et destinées à en préciser la localisation. Elles sont obligatoires lorsque la cartographie des réseaux obtenue en réponse à la D.T. n'est pas en totalité en classe de précision A. C’est-à-dire si au moins un ouvrage sensible pour la sécurité rangé en classe de précision B ou C en planimétrie par son exploitant, est présent dans la zone d’emprise, hors cas d’exemption.</a:t>
            </a:r>
          </a:p>
          <a:p>
            <a:pPr lvl="2"/>
            <a:r>
              <a:rPr lang="fr-FR" dirty="0"/>
              <a:t>Suite à cette demande, le MOA devra faire réaliser des actions de détection des réseaux par un </a:t>
            </a:r>
            <a:r>
              <a:rPr lang="fr-FR" u="sng" dirty="0"/>
              <a:t>prestataire certifié</a:t>
            </a:r>
            <a:r>
              <a:rPr lang="fr-FR" dirty="0"/>
              <a:t>. La liste des prestataires est disponible sur le site du Guichet Unique. </a:t>
            </a:r>
          </a:p>
          <a:p>
            <a:pPr lvl="2"/>
            <a:r>
              <a:rPr lang="fr-FR" dirty="0"/>
              <a:t>Les Investigations Complémentaires sont </a:t>
            </a:r>
            <a:r>
              <a:rPr lang="fr-FR" u="sng" dirty="0"/>
              <a:t>à la charge financière des exploitants </a:t>
            </a:r>
            <a:r>
              <a:rPr lang="fr-FR" dirty="0"/>
              <a:t>de réseaux et devront valider les résultats d’IC du MOA.</a:t>
            </a:r>
          </a:p>
          <a:p>
            <a:pPr marL="180975" lvl="1" indent="0">
              <a:buNone/>
            </a:pPr>
            <a:endParaRPr lang="fr-FR" dirty="0"/>
          </a:p>
          <a:p>
            <a:pPr marL="0" indent="0">
              <a:buNone/>
            </a:pPr>
            <a:endParaRPr lang="fr-FR" dirty="0"/>
          </a:p>
          <a:p>
            <a:pPr marL="0" indent="0">
              <a:buNone/>
            </a:pPr>
            <a:endParaRPr lang="fr-FR" dirty="0"/>
          </a:p>
          <a:p>
            <a:pPr marL="0" indent="0">
              <a:buNone/>
            </a:pPr>
            <a:r>
              <a:rPr lang="fr-FR" dirty="0"/>
              <a:t>Mesures de localisation (ML)</a:t>
            </a:r>
          </a:p>
          <a:p>
            <a:pPr lvl="1"/>
            <a:r>
              <a:rPr lang="fr-FR" dirty="0"/>
              <a:t>Les mesures de localisation sont des actions de détermination de l’emplacement d’un ouvrage menée à l’initiative de l’exploitant de cet ouvrage.</a:t>
            </a:r>
          </a:p>
          <a:p>
            <a:pPr lvl="2"/>
            <a:r>
              <a:rPr lang="fr-FR" dirty="0"/>
              <a:t>Si l’exploitant effectue des mesures de localisation, il informe le MOA dans le délai réglementaire de réponse à la DT qui reçoit alors une première réponse.</a:t>
            </a:r>
          </a:p>
          <a:p>
            <a:pPr lvl="2"/>
            <a:r>
              <a:rPr lang="fr-FR" dirty="0"/>
              <a:t>L’exploitant dispose alors d’un </a:t>
            </a:r>
            <a:r>
              <a:rPr lang="fr-FR" u="sng" dirty="0"/>
              <a:t>délai supplémentaire de 15 jours </a:t>
            </a:r>
            <a:r>
              <a:rPr lang="fr-FR" dirty="0"/>
              <a:t>pour lui transmettre une réponse définitive avec des plans conformes.</a:t>
            </a:r>
          </a:p>
          <a:p>
            <a:endParaRPr lang="fr-FR" dirty="0"/>
          </a:p>
        </p:txBody>
      </p:sp>
      <p:sp>
        <p:nvSpPr>
          <p:cNvPr id="6" name="ZoneTexte 5">
            <a:extLst>
              <a:ext uri="{FF2B5EF4-FFF2-40B4-BE49-F238E27FC236}">
                <a16:creationId xmlns:a16="http://schemas.microsoft.com/office/drawing/2014/main" id="{E148E280-3A0A-4E32-AE4D-4BFE129BBB5E}"/>
              </a:ext>
            </a:extLst>
          </p:cNvPr>
          <p:cNvSpPr txBox="1"/>
          <p:nvPr/>
        </p:nvSpPr>
        <p:spPr>
          <a:xfrm>
            <a:off x="1673935" y="3429000"/>
            <a:ext cx="10132847" cy="360850"/>
          </a:xfrm>
          <a:prstGeom prst="rect">
            <a:avLst/>
          </a:prstGeom>
          <a:gradFill>
            <a:gsLst>
              <a:gs pos="100000">
                <a:schemeClr val="bg1">
                  <a:lumMod val="85000"/>
                </a:schemeClr>
              </a:gs>
              <a:gs pos="0">
                <a:schemeClr val="bg1">
                  <a:lumMod val="85000"/>
                </a:schemeClr>
              </a:gs>
            </a:gsLst>
            <a:lin ang="0" scaled="0"/>
          </a:gradFill>
          <a:ln w="28575">
            <a:noFill/>
          </a:ln>
        </p:spPr>
        <p:txBody>
          <a:bodyPr wrap="square" lIns="216000" tIns="72000" rIns="216000" bIns="72000" rtlCol="0">
            <a:spAutoFit/>
          </a:bodyPr>
          <a:lstStyle/>
          <a:p>
            <a:r>
              <a:rPr lang="fr-FR" sz="1400" dirty="0">
                <a:latin typeface="Franklin Gothic Medium" panose="020B0603020102020204" pitchFamily="34" charset="0"/>
              </a:rPr>
              <a:t>A noter : les nouveaux réseaux depuis Juillet 2012 sont systématiquement en Classe A (norme réglementaire).</a:t>
            </a:r>
          </a:p>
        </p:txBody>
      </p:sp>
      <p:sp>
        <p:nvSpPr>
          <p:cNvPr id="10" name="Espace réservé du texte 3">
            <a:extLst>
              <a:ext uri="{FF2B5EF4-FFF2-40B4-BE49-F238E27FC236}">
                <a16:creationId xmlns:a16="http://schemas.microsoft.com/office/drawing/2014/main" id="{405CA53D-578A-4B43-B72F-660BC5EE5E33}"/>
              </a:ext>
            </a:extLst>
          </p:cNvPr>
          <p:cNvSpPr>
            <a:spLocks noGrp="1"/>
          </p:cNvSpPr>
          <p:nvPr>
            <p:ph type="body" sz="quarter" idx="10"/>
          </p:nvPr>
        </p:nvSpPr>
        <p:spPr>
          <a:xfrm rot="16200000">
            <a:off x="-2232765" y="2594900"/>
            <a:ext cx="5451758" cy="304699"/>
          </a:xfrm>
        </p:spPr>
        <p:txBody>
          <a:bodyPr/>
          <a:lstStyle/>
          <a:p>
            <a:r>
              <a:rPr lang="fr-FR" dirty="0"/>
              <a:t>EVOLUTIONS DE LA RÉGLEMENTATION DT-DICT</a:t>
            </a:r>
          </a:p>
        </p:txBody>
      </p:sp>
      <p:pic>
        <p:nvPicPr>
          <p:cNvPr id="12" name="Image 11">
            <a:extLst>
              <a:ext uri="{FF2B5EF4-FFF2-40B4-BE49-F238E27FC236}">
                <a16:creationId xmlns:a16="http://schemas.microsoft.com/office/drawing/2014/main" id="{77F36305-FAF2-42C5-A5AD-62E9CF4792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914" y="3115094"/>
            <a:ext cx="711970" cy="711970"/>
          </a:xfrm>
          <a:prstGeom prst="rect">
            <a:avLst/>
          </a:prstGeom>
        </p:spPr>
      </p:pic>
    </p:spTree>
    <p:extLst>
      <p:ext uri="{BB962C8B-B14F-4D97-AF65-F5344CB8AC3E}">
        <p14:creationId xmlns:p14="http://schemas.microsoft.com/office/powerpoint/2010/main" val="183785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2000"/>
                                        <p:tgtEl>
                                          <p:spTgt spid="5">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2000"/>
                                        <p:tgtEl>
                                          <p:spTgt spid="5">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2000"/>
                                        <p:tgtEl>
                                          <p:spTgt spid="5">
                                            <p:txEl>
                                              <p:pRg st="3" end="3"/>
                                            </p:txEl>
                                          </p:spTgt>
                                        </p:tgtEl>
                                      </p:cBhvr>
                                    </p:animEffect>
                                  </p:childTnLst>
                                </p:cTn>
                              </p:par>
                            </p:childTnLst>
                          </p:cTn>
                        </p:par>
                        <p:par>
                          <p:cTn id="20" fill="hold">
                            <p:stCondLst>
                              <p:cond delay="8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ppt_x</p:attrName>
                                        </p:attrNameLst>
                                      </p:cBhvr>
                                      <p:tavLst>
                                        <p:tav tm="0">
                                          <p:val>
                                            <p:strVal val="#ppt_x"/>
                                          </p:val>
                                        </p:tav>
                                        <p:tav tm="100000">
                                          <p:val>
                                            <p:strVal val="#ppt_x"/>
                                          </p:val>
                                        </p:tav>
                                      </p:tavLst>
                                    </p:anim>
                                    <p:anim calcmode="lin" valueType="num">
                                      <p:cBhvr>
                                        <p:cTn id="25" dur="20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Effect transition="in" filter="fade">
                                      <p:cBhvr>
                                        <p:cTn id="35" dur="2000"/>
                                        <p:tgtEl>
                                          <p:spTgt spid="5">
                                            <p:txEl>
                                              <p:pRg st="7" end="7"/>
                                            </p:txEl>
                                          </p:spTgt>
                                        </p:tgtEl>
                                      </p:cBhvr>
                                    </p:animEffect>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animEffect transition="in" filter="fade">
                                      <p:cBhvr>
                                        <p:cTn id="39" dur="2000"/>
                                        <p:tgtEl>
                                          <p:spTgt spid="5">
                                            <p:txEl>
                                              <p:pRg st="8" end="8"/>
                                            </p:txEl>
                                          </p:spTgt>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Effect transition="in" filter="fade">
                                      <p:cBhvr>
                                        <p:cTn id="43" dur="2000"/>
                                        <p:tgtEl>
                                          <p:spTgt spid="5">
                                            <p:txEl>
                                              <p:pRg st="9" end="9"/>
                                            </p:txEl>
                                          </p:spTgt>
                                        </p:tgtEl>
                                      </p:cBhvr>
                                    </p:animEffect>
                                  </p:childTnLst>
                                </p:cTn>
                              </p:par>
                            </p:childTnLst>
                          </p:cTn>
                        </p:par>
                        <p:par>
                          <p:cTn id="44" fill="hold">
                            <p:stCondLst>
                              <p:cond delay="6000"/>
                            </p:stCondLst>
                            <p:childTnLst>
                              <p:par>
                                <p:cTn id="45" presetID="10" presetClass="entr" presetSubtype="0" fill="hold" nodeType="after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animEffect transition="in" filter="fade">
                                      <p:cBhvr>
                                        <p:cTn id="47" dur="2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CEACE2-ACDA-4C8F-9D7F-32371F3A9D40}"/>
              </a:ext>
            </a:extLst>
          </p:cNvPr>
          <p:cNvSpPr>
            <a:spLocks noGrp="1"/>
          </p:cNvSpPr>
          <p:nvPr>
            <p:ph type="title"/>
          </p:nvPr>
        </p:nvSpPr>
        <p:spPr/>
        <p:txBody>
          <a:bodyPr/>
          <a:lstStyle/>
          <a:p>
            <a:r>
              <a:rPr lang="fr-FR" dirty="0"/>
              <a:t>Rappel – les classes de précisions</a:t>
            </a:r>
          </a:p>
        </p:txBody>
      </p:sp>
      <p:sp>
        <p:nvSpPr>
          <p:cNvPr id="3" name="Espace réservé du numéro de diapositive 2">
            <a:extLst>
              <a:ext uri="{FF2B5EF4-FFF2-40B4-BE49-F238E27FC236}">
                <a16:creationId xmlns:a16="http://schemas.microsoft.com/office/drawing/2014/main" id="{A1B6BD37-734D-4984-8FE9-BD29E1200C11}"/>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8</a:t>
            </a:fld>
            <a:endParaRPr lang="fr-FR" dirty="0"/>
          </a:p>
        </p:txBody>
      </p:sp>
      <p:sp>
        <p:nvSpPr>
          <p:cNvPr id="5" name="Espace réservé du contenu 4">
            <a:extLst>
              <a:ext uri="{FF2B5EF4-FFF2-40B4-BE49-F238E27FC236}">
                <a16:creationId xmlns:a16="http://schemas.microsoft.com/office/drawing/2014/main" id="{44728669-C689-4889-9E1A-ECF9A3C28855}"/>
              </a:ext>
            </a:extLst>
          </p:cNvPr>
          <p:cNvSpPr>
            <a:spLocks noGrp="1"/>
          </p:cNvSpPr>
          <p:nvPr>
            <p:ph idx="1"/>
          </p:nvPr>
        </p:nvSpPr>
        <p:spPr>
          <a:xfrm>
            <a:off x="1087048" y="1314870"/>
            <a:ext cx="10515600" cy="1338828"/>
          </a:xfrm>
        </p:spPr>
        <p:txBody>
          <a:bodyPr/>
          <a:lstStyle/>
          <a:p>
            <a:r>
              <a:rPr lang="fr-FR" dirty="0"/>
              <a:t>En réponse aux déclarations, les plans transmis par les exploitants de réseaux sont de précisions variables. </a:t>
            </a:r>
            <a:r>
              <a:rPr lang="fr-FR" dirty="0">
                <a:ea typeface="Verdana" panose="020B0604030504040204" pitchFamily="34" charset="0"/>
              </a:rPr>
              <a:t>Celui-ci est détenu de fournir des Plan Conformes, respectant la réglementation en vigueur. La « Classe de Plan » définie la qualité et la précision du positionnement du réseau de l’Exploitant. </a:t>
            </a:r>
          </a:p>
          <a:p>
            <a:r>
              <a:rPr lang="fr-FR" dirty="0"/>
              <a:t> Trois classes de précisions sont définies :</a:t>
            </a:r>
          </a:p>
          <a:p>
            <a:endParaRPr lang="fr-FR" dirty="0"/>
          </a:p>
        </p:txBody>
      </p:sp>
      <p:sp>
        <p:nvSpPr>
          <p:cNvPr id="6" name="Rectangle : coins arrondis 5">
            <a:extLst>
              <a:ext uri="{FF2B5EF4-FFF2-40B4-BE49-F238E27FC236}">
                <a16:creationId xmlns:a16="http://schemas.microsoft.com/office/drawing/2014/main" id="{08C9E990-F7FB-430D-A4EB-92BF115FB501}"/>
              </a:ext>
            </a:extLst>
          </p:cNvPr>
          <p:cNvSpPr/>
          <p:nvPr/>
        </p:nvSpPr>
        <p:spPr>
          <a:xfrm>
            <a:off x="2329805" y="2767122"/>
            <a:ext cx="2129255" cy="2684636"/>
          </a:xfrm>
          <a:prstGeom prst="roundRect">
            <a:avLst>
              <a:gd name="adj" fmla="val 2799"/>
            </a:avLst>
          </a:prstGeom>
          <a:solidFill>
            <a:srgbClr val="92D05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u="sng" dirty="0">
                <a:solidFill>
                  <a:srgbClr val="002060"/>
                </a:solidFill>
                <a:ea typeface="Verdana" panose="020B0604030504040204" pitchFamily="34" charset="0"/>
              </a:rPr>
              <a:t>Classe A</a:t>
            </a:r>
          </a:p>
          <a:p>
            <a:pPr algn="ctr"/>
            <a:endParaRPr lang="fr-FR" b="1" u="sng" dirty="0">
              <a:solidFill>
                <a:srgbClr val="002060"/>
              </a:solidFill>
              <a:ea typeface="Verdana" panose="020B0604030504040204" pitchFamily="34" charset="0"/>
            </a:endParaRPr>
          </a:p>
          <a:p>
            <a:pPr algn="ctr"/>
            <a:r>
              <a:rPr lang="fr-FR" sz="1200" dirty="0">
                <a:solidFill>
                  <a:srgbClr val="002060"/>
                </a:solidFill>
                <a:ea typeface="Verdana" panose="020B0604030504040204" pitchFamily="34" charset="0"/>
              </a:rPr>
              <a:t>Si l’incertitude maximale de localisation est inférieure ou égale à 40 cm si le réseau est rigide, ou à 50 cm si le réseau est flexible</a:t>
            </a:r>
          </a:p>
          <a:p>
            <a:pPr algn="ctr"/>
            <a:endParaRPr lang="fr-FR" dirty="0">
              <a:solidFill>
                <a:srgbClr val="002060"/>
              </a:solidFill>
            </a:endParaRPr>
          </a:p>
        </p:txBody>
      </p:sp>
      <p:sp>
        <p:nvSpPr>
          <p:cNvPr id="7" name="Rectangle : coins arrondis 6">
            <a:extLst>
              <a:ext uri="{FF2B5EF4-FFF2-40B4-BE49-F238E27FC236}">
                <a16:creationId xmlns:a16="http://schemas.microsoft.com/office/drawing/2014/main" id="{4F614AC7-D106-45DA-B9D8-106EC671B5DA}"/>
              </a:ext>
            </a:extLst>
          </p:cNvPr>
          <p:cNvSpPr/>
          <p:nvPr/>
        </p:nvSpPr>
        <p:spPr>
          <a:xfrm>
            <a:off x="5280316" y="2767120"/>
            <a:ext cx="2129255" cy="2684637"/>
          </a:xfrm>
          <a:prstGeom prst="roundRect">
            <a:avLst>
              <a:gd name="adj" fmla="val 4141"/>
            </a:avLst>
          </a:prstGeom>
          <a:solidFill>
            <a:srgbClr val="FFFF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u="sng" dirty="0">
                <a:solidFill>
                  <a:srgbClr val="002060"/>
                </a:solidFill>
                <a:ea typeface="Verdana" panose="020B0604030504040204" pitchFamily="34" charset="0"/>
              </a:rPr>
              <a:t>Classe B</a:t>
            </a:r>
          </a:p>
          <a:p>
            <a:pPr algn="ctr"/>
            <a:endParaRPr lang="fr-FR" b="1" u="sng" dirty="0">
              <a:solidFill>
                <a:srgbClr val="002060"/>
              </a:solidFill>
              <a:ea typeface="Verdana" panose="020B0604030504040204" pitchFamily="34" charset="0"/>
            </a:endParaRPr>
          </a:p>
          <a:p>
            <a:pPr algn="ctr"/>
            <a:r>
              <a:rPr lang="fr-FR" sz="1200" dirty="0">
                <a:solidFill>
                  <a:srgbClr val="002060"/>
                </a:solidFill>
                <a:ea typeface="Verdana" panose="020B0604030504040204" pitchFamily="34" charset="0"/>
              </a:rPr>
              <a:t>Si l’incertitude maximale de localisation est supérieure à celle relative à la classe A et inférieure ou égale à 1,5 mètre (1 m pour les branchements souterrains sensibles)</a:t>
            </a:r>
          </a:p>
        </p:txBody>
      </p:sp>
      <p:sp>
        <p:nvSpPr>
          <p:cNvPr id="8" name="Rectangle : coins arrondis 7">
            <a:extLst>
              <a:ext uri="{FF2B5EF4-FFF2-40B4-BE49-F238E27FC236}">
                <a16:creationId xmlns:a16="http://schemas.microsoft.com/office/drawing/2014/main" id="{FAA1743C-A175-4FBB-B1F6-46EAE11D9B10}"/>
              </a:ext>
            </a:extLst>
          </p:cNvPr>
          <p:cNvSpPr/>
          <p:nvPr/>
        </p:nvSpPr>
        <p:spPr>
          <a:xfrm>
            <a:off x="8230827" y="2767120"/>
            <a:ext cx="2129255" cy="2684638"/>
          </a:xfrm>
          <a:prstGeom prst="roundRect">
            <a:avLst>
              <a:gd name="adj" fmla="val 1905"/>
            </a:avLst>
          </a:prstGeom>
          <a:solidFill>
            <a:srgbClr val="FFC0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b="1" u="sng" dirty="0">
                <a:solidFill>
                  <a:srgbClr val="002060"/>
                </a:solidFill>
                <a:ea typeface="Verdana" panose="020B0604030504040204" pitchFamily="34" charset="0"/>
              </a:rPr>
              <a:t>Classe C</a:t>
            </a:r>
          </a:p>
          <a:p>
            <a:pPr algn="ctr"/>
            <a:endParaRPr lang="fr-FR" b="1" u="sng" dirty="0">
              <a:solidFill>
                <a:srgbClr val="002060"/>
              </a:solidFill>
              <a:ea typeface="Verdana" panose="020B0604030504040204" pitchFamily="34" charset="0"/>
            </a:endParaRPr>
          </a:p>
          <a:p>
            <a:pPr algn="ctr"/>
            <a:r>
              <a:rPr lang="fr-FR" sz="1200" dirty="0">
                <a:solidFill>
                  <a:srgbClr val="002060"/>
                </a:solidFill>
                <a:ea typeface="Verdana" panose="020B0604030504040204" pitchFamily="34" charset="0"/>
              </a:rPr>
              <a:t>Si l'incertitude maximale de localisation est supérieure à 1,5 mètre (1 m pour les branchements souterrains sensibles) ou si l'exploitant n'est pas en mesure de fournir la localisation correspondante</a:t>
            </a:r>
            <a:endParaRPr lang="fr-FR" dirty="0">
              <a:solidFill>
                <a:srgbClr val="002060"/>
              </a:solidFill>
            </a:endParaRPr>
          </a:p>
        </p:txBody>
      </p:sp>
      <p:sp>
        <p:nvSpPr>
          <p:cNvPr id="11" name="Espace réservé du texte 3">
            <a:extLst>
              <a:ext uri="{FF2B5EF4-FFF2-40B4-BE49-F238E27FC236}">
                <a16:creationId xmlns:a16="http://schemas.microsoft.com/office/drawing/2014/main" id="{1E73BA44-1306-4677-8665-B74B52D23A2E}"/>
              </a:ext>
            </a:extLst>
          </p:cNvPr>
          <p:cNvSpPr>
            <a:spLocks noGrp="1"/>
          </p:cNvSpPr>
          <p:nvPr>
            <p:ph type="body" sz="quarter" idx="10"/>
          </p:nvPr>
        </p:nvSpPr>
        <p:spPr>
          <a:xfrm rot="16200000">
            <a:off x="-2232765" y="2594900"/>
            <a:ext cx="5451758" cy="304699"/>
          </a:xfrm>
        </p:spPr>
        <p:txBody>
          <a:bodyPr/>
          <a:lstStyle/>
          <a:p>
            <a:r>
              <a:rPr lang="fr-FR" dirty="0"/>
              <a:t>EVOLUTIONS DE LA RÉGLEMENTATION DT-DICT</a:t>
            </a:r>
          </a:p>
        </p:txBody>
      </p:sp>
    </p:spTree>
    <p:extLst>
      <p:ext uri="{BB962C8B-B14F-4D97-AF65-F5344CB8AC3E}">
        <p14:creationId xmlns:p14="http://schemas.microsoft.com/office/powerpoint/2010/main" val="170160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2000"/>
                                        <p:tgtEl>
                                          <p:spTgt spid="5">
                                            <p:txEl>
                                              <p:pRg st="1" end="1"/>
                                            </p:txEl>
                                          </p:spTgt>
                                        </p:tgtEl>
                                      </p:cBhvr>
                                    </p:animEffect>
                                  </p:childTnLst>
                                </p:cTn>
                              </p:par>
                            </p:childTnLst>
                          </p:cTn>
                        </p:par>
                        <p:par>
                          <p:cTn id="12" fill="hold">
                            <p:stCondLst>
                              <p:cond delay="4000"/>
                            </p:stCondLst>
                            <p:childTnLst>
                              <p:par>
                                <p:cTn id="13" presetID="42"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0"/>
                                        <p:tgtEl>
                                          <p:spTgt spid="6"/>
                                        </p:tgtEl>
                                      </p:cBhvr>
                                    </p:animEffect>
                                    <p:anim calcmode="lin" valueType="num">
                                      <p:cBhvr>
                                        <p:cTn id="16" dur="5000" fill="hold"/>
                                        <p:tgtEl>
                                          <p:spTgt spid="6"/>
                                        </p:tgtEl>
                                        <p:attrNameLst>
                                          <p:attrName>ppt_x</p:attrName>
                                        </p:attrNameLst>
                                      </p:cBhvr>
                                      <p:tavLst>
                                        <p:tav tm="0">
                                          <p:val>
                                            <p:strVal val="#ppt_x"/>
                                          </p:val>
                                        </p:tav>
                                        <p:tav tm="100000">
                                          <p:val>
                                            <p:strVal val="#ppt_x"/>
                                          </p:val>
                                        </p:tav>
                                      </p:tavLst>
                                    </p:anim>
                                    <p:anim calcmode="lin" valueType="num">
                                      <p:cBhvr>
                                        <p:cTn id="17" dur="5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90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0"/>
                                        <p:tgtEl>
                                          <p:spTgt spid="7"/>
                                        </p:tgtEl>
                                      </p:cBhvr>
                                    </p:animEffect>
                                    <p:anim calcmode="lin" valueType="num">
                                      <p:cBhvr>
                                        <p:cTn id="22" dur="5000" fill="hold"/>
                                        <p:tgtEl>
                                          <p:spTgt spid="7"/>
                                        </p:tgtEl>
                                        <p:attrNameLst>
                                          <p:attrName>ppt_x</p:attrName>
                                        </p:attrNameLst>
                                      </p:cBhvr>
                                      <p:tavLst>
                                        <p:tav tm="0">
                                          <p:val>
                                            <p:strVal val="#ppt_x"/>
                                          </p:val>
                                        </p:tav>
                                        <p:tav tm="100000">
                                          <p:val>
                                            <p:strVal val="#ppt_x"/>
                                          </p:val>
                                        </p:tav>
                                      </p:tavLst>
                                    </p:anim>
                                    <p:anim calcmode="lin" valueType="num">
                                      <p:cBhvr>
                                        <p:cTn id="23" dur="5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1400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0"/>
                                        <p:tgtEl>
                                          <p:spTgt spid="8"/>
                                        </p:tgtEl>
                                      </p:cBhvr>
                                    </p:animEffect>
                                    <p:anim calcmode="lin" valueType="num">
                                      <p:cBhvr>
                                        <p:cTn id="28" dur="5000" fill="hold"/>
                                        <p:tgtEl>
                                          <p:spTgt spid="8"/>
                                        </p:tgtEl>
                                        <p:attrNameLst>
                                          <p:attrName>ppt_x</p:attrName>
                                        </p:attrNameLst>
                                      </p:cBhvr>
                                      <p:tavLst>
                                        <p:tav tm="0">
                                          <p:val>
                                            <p:strVal val="#ppt_x"/>
                                          </p:val>
                                        </p:tav>
                                        <p:tav tm="100000">
                                          <p:val>
                                            <p:strVal val="#ppt_x"/>
                                          </p:val>
                                        </p:tav>
                                      </p:tavLst>
                                    </p:anim>
                                    <p:anim calcmode="lin" valueType="num">
                                      <p:cBhvr>
                                        <p:cTn id="29" dur="5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D5C6D4-8EFD-4833-AECD-5F8624F71D41}"/>
              </a:ext>
            </a:extLst>
          </p:cNvPr>
          <p:cNvSpPr>
            <a:spLocks noGrp="1"/>
          </p:cNvSpPr>
          <p:nvPr>
            <p:ph type="title"/>
          </p:nvPr>
        </p:nvSpPr>
        <p:spPr/>
        <p:txBody>
          <a:bodyPr/>
          <a:lstStyle/>
          <a:p>
            <a:r>
              <a:rPr lang="fr-FR" dirty="0"/>
              <a:t>Quels sont les impacts métiers ?</a:t>
            </a:r>
          </a:p>
        </p:txBody>
      </p:sp>
      <p:sp>
        <p:nvSpPr>
          <p:cNvPr id="3" name="Espace réservé du numéro de diapositive 2">
            <a:extLst>
              <a:ext uri="{FF2B5EF4-FFF2-40B4-BE49-F238E27FC236}">
                <a16:creationId xmlns:a16="http://schemas.microsoft.com/office/drawing/2014/main" id="{C16796EC-E6B7-4DC3-A868-FB83A95E5C5E}"/>
              </a:ext>
            </a:extLst>
          </p:cNvPr>
          <p:cNvSpPr>
            <a:spLocks noGrp="1"/>
          </p:cNvSpPr>
          <p:nvPr>
            <p:ph type="sldNum" sz="quarter" idx="4"/>
          </p:nvPr>
        </p:nvSpPr>
        <p:spPr/>
        <p:txBody>
          <a:bodyPr/>
          <a:lstStyle/>
          <a:p>
            <a:pPr>
              <a:lnSpc>
                <a:spcPct val="90000"/>
              </a:lnSpc>
              <a:spcBef>
                <a:spcPct val="0"/>
              </a:spcBef>
            </a:pPr>
            <a:fld id="{27742CE9-AF99-4C46-B40F-01566C504019}" type="slidenum">
              <a:rPr lang="fr-FR" smtClean="0"/>
              <a:pPr>
                <a:lnSpc>
                  <a:spcPct val="90000"/>
                </a:lnSpc>
                <a:spcBef>
                  <a:spcPct val="0"/>
                </a:spcBef>
              </a:pPr>
              <a:t>9</a:t>
            </a:fld>
            <a:endParaRPr lang="fr-FR" dirty="0"/>
          </a:p>
        </p:txBody>
      </p:sp>
      <p:sp>
        <p:nvSpPr>
          <p:cNvPr id="5" name="Espace réservé du contenu 4">
            <a:extLst>
              <a:ext uri="{FF2B5EF4-FFF2-40B4-BE49-F238E27FC236}">
                <a16:creationId xmlns:a16="http://schemas.microsoft.com/office/drawing/2014/main" id="{3C60C0C7-63D9-47B1-96B4-A92FBFC98EC4}"/>
              </a:ext>
            </a:extLst>
          </p:cNvPr>
          <p:cNvSpPr>
            <a:spLocks noGrp="1"/>
          </p:cNvSpPr>
          <p:nvPr>
            <p:ph idx="1"/>
          </p:nvPr>
        </p:nvSpPr>
        <p:spPr>
          <a:xfrm>
            <a:off x="7284837" y="2804575"/>
            <a:ext cx="4788191" cy="2996205"/>
          </a:xfrm>
        </p:spPr>
        <p:txBody>
          <a:bodyPr/>
          <a:lstStyle/>
          <a:p>
            <a:r>
              <a:rPr lang="fr-FR" dirty="0"/>
              <a:t>Pour l’instruction de vos dossiers :</a:t>
            </a:r>
          </a:p>
          <a:p>
            <a:pPr lvl="1"/>
            <a:r>
              <a:rPr lang="fr-FR" dirty="0"/>
              <a:t>Allongement possible des délais d’instruction de vos projets </a:t>
            </a:r>
          </a:p>
          <a:p>
            <a:pPr marL="268288" lvl="1" indent="0">
              <a:buNone/>
            </a:pPr>
            <a:endParaRPr lang="fr-FR" dirty="0"/>
          </a:p>
          <a:p>
            <a:r>
              <a:rPr lang="fr-FR" dirty="0"/>
              <a:t>Pour votre organisation :</a:t>
            </a:r>
          </a:p>
          <a:p>
            <a:pPr lvl="1"/>
            <a:r>
              <a:rPr lang="fr-FR" dirty="0"/>
              <a:t>Gestion des échanges avec les exploitants de réseaux : présence obligatoire en cas de demande de rendez-vous.</a:t>
            </a:r>
          </a:p>
          <a:p>
            <a:pPr lvl="1"/>
            <a:r>
              <a:rPr lang="fr-FR" dirty="0"/>
              <a:t>Gestion des process d’envoi et de facturation avec l’exploitant de réseaux.</a:t>
            </a:r>
          </a:p>
          <a:p>
            <a:pPr lvl="1"/>
            <a:r>
              <a:rPr lang="fr-FR" dirty="0"/>
              <a:t>Gestion des éventuels litiges.</a:t>
            </a:r>
          </a:p>
          <a:p>
            <a:pPr lvl="1"/>
            <a:endParaRPr lang="fr-FR" dirty="0"/>
          </a:p>
        </p:txBody>
      </p:sp>
      <p:sp>
        <p:nvSpPr>
          <p:cNvPr id="6" name="Espace réservé du contenu 4">
            <a:extLst>
              <a:ext uri="{FF2B5EF4-FFF2-40B4-BE49-F238E27FC236}">
                <a16:creationId xmlns:a16="http://schemas.microsoft.com/office/drawing/2014/main" id="{42DDDD5E-84B8-4B2E-83B5-97077010EBF7}"/>
              </a:ext>
            </a:extLst>
          </p:cNvPr>
          <p:cNvSpPr txBox="1">
            <a:spLocks/>
          </p:cNvSpPr>
          <p:nvPr/>
        </p:nvSpPr>
        <p:spPr>
          <a:xfrm>
            <a:off x="1933953" y="2869022"/>
            <a:ext cx="4162047" cy="3914918"/>
          </a:xfrm>
          <a:prstGeom prst="rect">
            <a:avLst/>
          </a:prstGeom>
          <a:noFill/>
        </p:spPr>
        <p:txBody>
          <a:bodyPr vert="horz" wrap="square" lIns="0" tIns="0" rIns="0" bIns="0" rtlCol="0">
            <a:spAutoFit/>
          </a:bodyPr>
          <a:lstStyle>
            <a:lvl1pPr marL="268288" indent="-268288" algn="l" defTabSz="914400" rtl="0" eaLnBrk="1" latinLnBrk="0" hangingPunct="1">
              <a:lnSpc>
                <a:spcPct val="90000"/>
              </a:lnSpc>
              <a:spcBef>
                <a:spcPts val="900"/>
              </a:spcBef>
              <a:buSzPct val="120000"/>
              <a:buFontTx/>
              <a:buBlip>
                <a:blip r:embed="rId3"/>
              </a:buBlip>
              <a:defRPr sz="1600" kern="1200">
                <a:solidFill>
                  <a:schemeClr val="bg2"/>
                </a:solidFill>
                <a:latin typeface="Franklin Gothic Demi" panose="020B0703020102020204" pitchFamily="34" charset="0"/>
                <a:ea typeface="+mn-ea"/>
                <a:cs typeface="+mn-cs"/>
              </a:defRPr>
            </a:lvl1pPr>
            <a:lvl2pPr marL="449263" indent="-180975" algn="l" defTabSz="914400" rtl="0" eaLnBrk="1" latinLnBrk="0" hangingPunct="1">
              <a:lnSpc>
                <a:spcPct val="90000"/>
              </a:lnSpc>
              <a:spcBef>
                <a:spcPts val="900"/>
              </a:spcBef>
              <a:buSzPct val="100000"/>
              <a:buFontTx/>
              <a:buBlip>
                <a:blip r:embed="rId4"/>
              </a:buBlip>
              <a:defRPr sz="1400" kern="1200">
                <a:solidFill>
                  <a:schemeClr val="tx1"/>
                </a:solidFill>
                <a:latin typeface="Franklin Gothic Medium" panose="020B0603020102020204" pitchFamily="34" charset="0"/>
                <a:ea typeface="+mn-ea"/>
                <a:cs typeface="+mn-cs"/>
              </a:defRPr>
            </a:lvl2pPr>
            <a:lvl3pPr marL="625475" indent="-176213" algn="l" defTabSz="914400" rtl="0" eaLnBrk="1" latinLnBrk="0" hangingPunct="1">
              <a:lnSpc>
                <a:spcPct val="90000"/>
              </a:lnSpc>
              <a:spcBef>
                <a:spcPts val="900"/>
              </a:spcBef>
              <a:buSzPct val="120000"/>
              <a:buFontTx/>
              <a:buBlip>
                <a:blip r:embed="rId5"/>
              </a:buBlip>
              <a:defRPr sz="1200" kern="1200">
                <a:solidFill>
                  <a:schemeClr val="tx2"/>
                </a:solidFill>
                <a:latin typeface="Franklin Gothic Book" panose="020B0503020102020204" pitchFamily="34" charset="0"/>
                <a:ea typeface="+mn-ea"/>
                <a:cs typeface="+mn-cs"/>
              </a:defRPr>
            </a:lvl3pPr>
            <a:lvl4pPr marL="806450" indent="-180975" algn="l" defTabSz="914400" rtl="0" eaLnBrk="1" latinLnBrk="0" hangingPunct="1">
              <a:lnSpc>
                <a:spcPct val="90000"/>
              </a:lnSpc>
              <a:spcBef>
                <a:spcPts val="900"/>
              </a:spcBef>
              <a:buClr>
                <a:schemeClr val="accent1"/>
              </a:buClr>
              <a:buFont typeface="Arial" panose="020B0604020202020204" pitchFamily="34" charset="0"/>
              <a:buChar char="•"/>
              <a:defRPr sz="1100" kern="1200">
                <a:solidFill>
                  <a:schemeClr val="tx2"/>
                </a:solidFill>
                <a:latin typeface="Franklin Gothic Book" panose="020B0503020102020204" pitchFamily="34" charset="0"/>
                <a:ea typeface="+mn-ea"/>
                <a:cs typeface="+mn-cs"/>
              </a:defRPr>
            </a:lvl4pPr>
            <a:lvl5pPr marL="985838" indent="-179388" algn="l" defTabSz="914400" rtl="0" eaLnBrk="1" latinLnBrk="0" hangingPunct="1">
              <a:lnSpc>
                <a:spcPct val="90000"/>
              </a:lnSpc>
              <a:spcBef>
                <a:spcPts val="900"/>
              </a:spcBef>
              <a:buFont typeface="Verdana" panose="020B0604030504040204" pitchFamily="34" charset="0"/>
              <a:buChar char="–"/>
              <a:defRPr sz="1100" kern="1200">
                <a:solidFill>
                  <a:schemeClr val="tx2"/>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Pour votre organisation générale :</a:t>
            </a:r>
          </a:p>
          <a:p>
            <a:pPr lvl="1"/>
            <a:r>
              <a:rPr lang="fr-FR" dirty="0"/>
              <a:t>Plus de complexité dans l’instruction et l’établissement de vos réponses </a:t>
            </a:r>
          </a:p>
          <a:p>
            <a:pPr lvl="1"/>
            <a:r>
              <a:rPr lang="fr-FR" dirty="0"/>
              <a:t>Des échanges plus nombreux avec les MOA </a:t>
            </a:r>
          </a:p>
          <a:p>
            <a:pPr lvl="1"/>
            <a:r>
              <a:rPr lang="fr-FR" dirty="0"/>
              <a:t>Mise en place d’un processus de paiement des IC</a:t>
            </a:r>
          </a:p>
          <a:p>
            <a:pPr lvl="1"/>
            <a:endParaRPr lang="fr-FR" dirty="0"/>
          </a:p>
          <a:p>
            <a:r>
              <a:rPr lang="fr-FR" dirty="0"/>
              <a:t>Plus spécifiquement pour votre service cartographie :</a:t>
            </a:r>
          </a:p>
          <a:p>
            <a:pPr lvl="1"/>
            <a:r>
              <a:rPr lang="fr-FR" dirty="0"/>
              <a:t>Gestion des process de réception, d’approbation ou de rejet des résultats d’IC,</a:t>
            </a:r>
          </a:p>
          <a:p>
            <a:pPr lvl="1"/>
            <a:r>
              <a:rPr lang="fr-FR" dirty="0"/>
              <a:t>Gestion des échanges entre vos bureaux d’exploitation et votre agence cartographique</a:t>
            </a:r>
          </a:p>
          <a:p>
            <a:pPr lvl="1"/>
            <a:r>
              <a:rPr lang="fr-FR" dirty="0"/>
              <a:t>Gestion de l’intégration des résultats d’IC dans votre SIG</a:t>
            </a:r>
          </a:p>
        </p:txBody>
      </p:sp>
      <p:sp>
        <p:nvSpPr>
          <p:cNvPr id="7" name="Espace réservé du texte 3">
            <a:extLst>
              <a:ext uri="{FF2B5EF4-FFF2-40B4-BE49-F238E27FC236}">
                <a16:creationId xmlns:a16="http://schemas.microsoft.com/office/drawing/2014/main" id="{39ED29D8-020D-4D88-8E97-5665C08E4C2A}"/>
              </a:ext>
            </a:extLst>
          </p:cNvPr>
          <p:cNvSpPr>
            <a:spLocks noGrp="1"/>
          </p:cNvSpPr>
          <p:nvPr>
            <p:ph type="body" sz="quarter" idx="10"/>
          </p:nvPr>
        </p:nvSpPr>
        <p:spPr>
          <a:xfrm rot="16200000">
            <a:off x="-2232765" y="2594900"/>
            <a:ext cx="5451758" cy="304699"/>
          </a:xfrm>
        </p:spPr>
        <p:txBody>
          <a:bodyPr/>
          <a:lstStyle/>
          <a:p>
            <a:r>
              <a:rPr lang="fr-FR" dirty="0"/>
              <a:t>EVOLUTIONS DE LA RÉGLEMENTATION DT-DICT</a:t>
            </a:r>
          </a:p>
        </p:txBody>
      </p:sp>
      <p:pic>
        <p:nvPicPr>
          <p:cNvPr id="8" name="Image 7">
            <a:extLst>
              <a:ext uri="{FF2B5EF4-FFF2-40B4-BE49-F238E27FC236}">
                <a16:creationId xmlns:a16="http://schemas.microsoft.com/office/drawing/2014/main" id="{EE05057F-B01F-4B3D-99C1-923CDD304F4D}"/>
              </a:ext>
            </a:extLst>
          </p:cNvPr>
          <p:cNvPicPr>
            <a:picLocks noChangeAspect="1"/>
          </p:cNvPicPr>
          <p:nvPr/>
        </p:nvPicPr>
        <p:blipFill rotWithShape="1">
          <a:blip r:embed="rId6">
            <a:clrChange>
              <a:clrFrom>
                <a:srgbClr val="EEEEEE"/>
              </a:clrFrom>
              <a:clrTo>
                <a:srgbClr val="EEEEEE">
                  <a:alpha val="0"/>
                </a:srgbClr>
              </a:clrTo>
            </a:clrChange>
          </a:blip>
          <a:srcRect l="43852" t="3612" r="43907" b="62442"/>
          <a:stretch/>
        </p:blipFill>
        <p:spPr>
          <a:xfrm>
            <a:off x="3308054" y="929257"/>
            <a:ext cx="1095153" cy="1099185"/>
          </a:xfrm>
          <a:prstGeom prst="ellipse">
            <a:avLst/>
          </a:prstGeom>
        </p:spPr>
      </p:pic>
      <p:pic>
        <p:nvPicPr>
          <p:cNvPr id="9" name="Image 8">
            <a:extLst>
              <a:ext uri="{FF2B5EF4-FFF2-40B4-BE49-F238E27FC236}">
                <a16:creationId xmlns:a16="http://schemas.microsoft.com/office/drawing/2014/main" id="{66B5FA01-38B7-44AF-A8EA-12C19FEF6B30}"/>
              </a:ext>
            </a:extLst>
          </p:cNvPr>
          <p:cNvPicPr>
            <a:picLocks noChangeAspect="1"/>
          </p:cNvPicPr>
          <p:nvPr/>
        </p:nvPicPr>
        <p:blipFill rotWithShape="1">
          <a:blip r:embed="rId6">
            <a:clrChange>
              <a:clrFrom>
                <a:srgbClr val="EEEEEE"/>
              </a:clrFrom>
              <a:clrTo>
                <a:srgbClr val="EEEEEE">
                  <a:alpha val="0"/>
                </a:srgbClr>
              </a:clrTo>
            </a:clrChange>
          </a:blip>
          <a:srcRect l="5173" t="5018" r="82421" b="63106"/>
          <a:stretch/>
        </p:blipFill>
        <p:spPr>
          <a:xfrm>
            <a:off x="8633200" y="929257"/>
            <a:ext cx="1063257" cy="988829"/>
          </a:xfrm>
          <a:prstGeom prst="rect">
            <a:avLst/>
          </a:prstGeom>
        </p:spPr>
      </p:pic>
      <p:sp>
        <p:nvSpPr>
          <p:cNvPr id="4" name="Rectangle 3">
            <a:extLst>
              <a:ext uri="{FF2B5EF4-FFF2-40B4-BE49-F238E27FC236}">
                <a16:creationId xmlns:a16="http://schemas.microsoft.com/office/drawing/2014/main" id="{3A67076D-4D73-44E5-A73B-24D57A2859A5}"/>
              </a:ext>
            </a:extLst>
          </p:cNvPr>
          <p:cNvSpPr/>
          <p:nvPr/>
        </p:nvSpPr>
        <p:spPr>
          <a:xfrm>
            <a:off x="2049430" y="2028442"/>
            <a:ext cx="3612399" cy="307777"/>
          </a:xfrm>
          <a:prstGeom prst="rect">
            <a:avLst/>
          </a:prstGeom>
        </p:spPr>
        <p:txBody>
          <a:bodyPr wrap="none">
            <a:spAutoFit/>
          </a:bodyPr>
          <a:lstStyle/>
          <a:p>
            <a:r>
              <a:rPr lang="fr-FR" sz="1400" dirty="0">
                <a:solidFill>
                  <a:schemeClr val="accent3"/>
                </a:solidFill>
                <a:latin typeface="Franklin Gothic Demi" panose="020B0703020102020204" pitchFamily="34" charset="0"/>
              </a:rPr>
              <a:t>En tant qu’exploitant de réseaux sensibles :</a:t>
            </a:r>
          </a:p>
        </p:txBody>
      </p:sp>
      <p:sp>
        <p:nvSpPr>
          <p:cNvPr id="10" name="Rectangle 9">
            <a:extLst>
              <a:ext uri="{FF2B5EF4-FFF2-40B4-BE49-F238E27FC236}">
                <a16:creationId xmlns:a16="http://schemas.microsoft.com/office/drawing/2014/main" id="{079E4C65-9D17-46DE-8915-1DED1F071AB6}"/>
              </a:ext>
            </a:extLst>
          </p:cNvPr>
          <p:cNvSpPr/>
          <p:nvPr/>
        </p:nvSpPr>
        <p:spPr>
          <a:xfrm>
            <a:off x="7358628" y="2028441"/>
            <a:ext cx="3397084" cy="307777"/>
          </a:xfrm>
          <a:prstGeom prst="rect">
            <a:avLst/>
          </a:prstGeom>
        </p:spPr>
        <p:txBody>
          <a:bodyPr wrap="none">
            <a:spAutoFit/>
          </a:bodyPr>
          <a:lstStyle/>
          <a:p>
            <a:r>
              <a:rPr lang="fr-FR" sz="1400" dirty="0">
                <a:solidFill>
                  <a:schemeClr val="bg2"/>
                </a:solidFill>
                <a:latin typeface="Franklin Gothic Demi" panose="020B0703020102020204" pitchFamily="34" charset="0"/>
              </a:rPr>
              <a:t>En tant que Maîtrise d’Ouvrage publique:</a:t>
            </a:r>
          </a:p>
        </p:txBody>
      </p:sp>
      <p:pic>
        <p:nvPicPr>
          <p:cNvPr id="14" name="Image 13">
            <a:extLst>
              <a:ext uri="{FF2B5EF4-FFF2-40B4-BE49-F238E27FC236}">
                <a16:creationId xmlns:a16="http://schemas.microsoft.com/office/drawing/2014/main" id="{1A22FED2-CF72-4306-BF5E-C2C73ED0D5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4259" y="2498847"/>
            <a:ext cx="952500" cy="952500"/>
          </a:xfrm>
          <a:prstGeom prst="rect">
            <a:avLst/>
          </a:prstGeom>
        </p:spPr>
      </p:pic>
      <p:pic>
        <p:nvPicPr>
          <p:cNvPr id="15" name="Image 14">
            <a:extLst>
              <a:ext uri="{FF2B5EF4-FFF2-40B4-BE49-F238E27FC236}">
                <a16:creationId xmlns:a16="http://schemas.microsoft.com/office/drawing/2014/main" id="{A2315477-F693-4889-8E8B-A090EC335F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91196" y="2498847"/>
            <a:ext cx="910384" cy="910384"/>
          </a:xfrm>
          <a:prstGeom prst="rect">
            <a:avLst/>
          </a:prstGeom>
        </p:spPr>
      </p:pic>
      <p:pic>
        <p:nvPicPr>
          <p:cNvPr id="17" name="Image 16">
            <a:extLst>
              <a:ext uri="{FF2B5EF4-FFF2-40B4-BE49-F238E27FC236}">
                <a16:creationId xmlns:a16="http://schemas.microsoft.com/office/drawing/2014/main" id="{1B8EDEE6-88CB-4BF4-B142-9E210D5CED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7769" y="4212126"/>
            <a:ext cx="952500" cy="952500"/>
          </a:xfrm>
          <a:prstGeom prst="rect">
            <a:avLst/>
          </a:prstGeom>
        </p:spPr>
      </p:pic>
      <p:pic>
        <p:nvPicPr>
          <p:cNvPr id="19" name="Image 18">
            <a:extLst>
              <a:ext uri="{FF2B5EF4-FFF2-40B4-BE49-F238E27FC236}">
                <a16:creationId xmlns:a16="http://schemas.microsoft.com/office/drawing/2014/main" id="{35BCA89C-E446-4C8C-A6DA-8DF8680A843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31312" y="3621988"/>
            <a:ext cx="726988" cy="726988"/>
          </a:xfrm>
          <a:prstGeom prst="rect">
            <a:avLst/>
          </a:prstGeom>
        </p:spPr>
      </p:pic>
    </p:spTree>
    <p:extLst>
      <p:ext uri="{BB962C8B-B14F-4D97-AF65-F5344CB8AC3E}">
        <p14:creationId xmlns:p14="http://schemas.microsoft.com/office/powerpoint/2010/main" val="222633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par>
                                <p:cTn id="16" presetID="42"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6000"/>
                            </p:stCondLst>
                            <p:childTnLst>
                              <p:par>
                                <p:cTn id="22" presetID="10" presetClass="entr" presetSubtype="0" fill="hold"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2000"/>
                                        <p:tgtEl>
                                          <p:spTgt spid="6">
                                            <p:txEl>
                                              <p:pRg st="1" end="1"/>
                                            </p:txEl>
                                          </p:spTgt>
                                        </p:tgtEl>
                                      </p:cBhvr>
                                    </p:animEffect>
                                  </p:childTnLst>
                                </p:cTn>
                              </p:par>
                            </p:childTnLst>
                          </p:cTn>
                        </p:par>
                        <p:par>
                          <p:cTn id="25" fill="hold">
                            <p:stCondLst>
                              <p:cond delay="8000"/>
                            </p:stCondLst>
                            <p:childTnLst>
                              <p:par>
                                <p:cTn id="26" presetID="10" presetClass="entr" presetSubtype="0" fill="hold" nodeType="after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2000"/>
                                        <p:tgtEl>
                                          <p:spTgt spid="6">
                                            <p:txEl>
                                              <p:pRg st="2" end="2"/>
                                            </p:txEl>
                                          </p:spTgt>
                                        </p:tgtEl>
                                      </p:cBhvr>
                                    </p:animEffect>
                                  </p:childTnLst>
                                </p:cTn>
                              </p:par>
                            </p:childTnLst>
                          </p:cTn>
                        </p:par>
                        <p:par>
                          <p:cTn id="29" fill="hold">
                            <p:stCondLst>
                              <p:cond delay="10000"/>
                            </p:stCondLst>
                            <p:childTnLst>
                              <p:par>
                                <p:cTn id="30" presetID="10" presetClass="entr" presetSubtype="0" fill="hold"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2000"/>
                                        <p:tgtEl>
                                          <p:spTgt spid="6">
                                            <p:txEl>
                                              <p:pRg st="3" end="3"/>
                                            </p:txEl>
                                          </p:spTgt>
                                        </p:tgtEl>
                                      </p:cBhvr>
                                    </p:animEffect>
                                  </p:childTnLst>
                                </p:cTn>
                              </p:par>
                            </p:childTnLst>
                          </p:cTn>
                        </p:par>
                        <p:par>
                          <p:cTn id="33" fill="hold">
                            <p:stCondLst>
                              <p:cond delay="12000"/>
                            </p:stCondLst>
                            <p:childTnLst>
                              <p:par>
                                <p:cTn id="34" presetID="10" presetClass="entr" presetSubtype="0" fill="hold" nodeType="afterEffect">
                                  <p:stCondLst>
                                    <p:cond delay="0"/>
                                  </p:stCondLst>
                                  <p:childTnLst>
                                    <p:set>
                                      <p:cBhvr>
                                        <p:cTn id="35" dur="1" fill="hold">
                                          <p:stCondLst>
                                            <p:cond delay="0"/>
                                          </p:stCondLst>
                                        </p:cTn>
                                        <p:tgtEl>
                                          <p:spTgt spid="6">
                                            <p:txEl>
                                              <p:pRg st="5" end="5"/>
                                            </p:txEl>
                                          </p:spTgt>
                                        </p:tgtEl>
                                        <p:attrNameLst>
                                          <p:attrName>style.visibility</p:attrName>
                                        </p:attrNameLst>
                                      </p:cBhvr>
                                      <p:to>
                                        <p:strVal val="visible"/>
                                      </p:to>
                                    </p:set>
                                    <p:animEffect transition="in" filter="fade">
                                      <p:cBhvr>
                                        <p:cTn id="36" dur="2000"/>
                                        <p:tgtEl>
                                          <p:spTgt spid="6">
                                            <p:txEl>
                                              <p:pRg st="5" end="5"/>
                                            </p:txEl>
                                          </p:spTgt>
                                        </p:tgtEl>
                                      </p:cBhvr>
                                    </p:animEffect>
                                  </p:childTnLst>
                                </p:cTn>
                              </p:par>
                              <p:par>
                                <p:cTn id="37" presetID="42"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par>
                          <p:cTn id="42" fill="hold">
                            <p:stCondLst>
                              <p:cond delay="14000"/>
                            </p:stCondLst>
                            <p:childTnLst>
                              <p:par>
                                <p:cTn id="43" presetID="10" presetClass="entr" presetSubtype="0" fill="hold" nodeType="after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Effect transition="in" filter="fade">
                                      <p:cBhvr>
                                        <p:cTn id="45" dur="2000"/>
                                        <p:tgtEl>
                                          <p:spTgt spid="6">
                                            <p:txEl>
                                              <p:pRg st="6" end="6"/>
                                            </p:txEl>
                                          </p:spTgt>
                                        </p:tgtEl>
                                      </p:cBhvr>
                                    </p:animEffect>
                                  </p:childTnLst>
                                </p:cTn>
                              </p:par>
                            </p:childTnLst>
                          </p:cTn>
                        </p:par>
                        <p:par>
                          <p:cTn id="46" fill="hold">
                            <p:stCondLst>
                              <p:cond delay="16000"/>
                            </p:stCondLst>
                            <p:childTnLst>
                              <p:par>
                                <p:cTn id="47" presetID="10" presetClass="entr" presetSubtype="0" fill="hold" nodeType="after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Effect transition="in" filter="fade">
                                      <p:cBhvr>
                                        <p:cTn id="49" dur="2000"/>
                                        <p:tgtEl>
                                          <p:spTgt spid="6">
                                            <p:txEl>
                                              <p:pRg st="7" end="7"/>
                                            </p:txEl>
                                          </p:spTgt>
                                        </p:tgtEl>
                                      </p:cBhvr>
                                    </p:animEffect>
                                  </p:childTnLst>
                                </p:cTn>
                              </p:par>
                            </p:childTnLst>
                          </p:cTn>
                        </p:par>
                        <p:par>
                          <p:cTn id="50" fill="hold">
                            <p:stCondLst>
                              <p:cond delay="18000"/>
                            </p:stCondLst>
                            <p:childTnLst>
                              <p:par>
                                <p:cTn id="51" presetID="10" presetClass="entr" presetSubtype="0" fill="hold" nodeType="afterEffect">
                                  <p:stCondLst>
                                    <p:cond delay="0"/>
                                  </p:stCondLst>
                                  <p:childTnLst>
                                    <p:set>
                                      <p:cBhvr>
                                        <p:cTn id="52" dur="1" fill="hold">
                                          <p:stCondLst>
                                            <p:cond delay="0"/>
                                          </p:stCondLst>
                                        </p:cTn>
                                        <p:tgtEl>
                                          <p:spTgt spid="6">
                                            <p:txEl>
                                              <p:pRg st="8" end="8"/>
                                            </p:txEl>
                                          </p:spTgt>
                                        </p:tgtEl>
                                        <p:attrNameLst>
                                          <p:attrName>style.visibility</p:attrName>
                                        </p:attrNameLst>
                                      </p:cBhvr>
                                      <p:to>
                                        <p:strVal val="visible"/>
                                      </p:to>
                                    </p:set>
                                    <p:animEffect transition="in" filter="fade">
                                      <p:cBhvr>
                                        <p:cTn id="53" dur="2000"/>
                                        <p:tgtEl>
                                          <p:spTgt spid="6">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2000"/>
                                        <p:tgtEl>
                                          <p:spTgt spid="10"/>
                                        </p:tgtEl>
                                      </p:cBhvr>
                                    </p:animEffect>
                                  </p:childTnLst>
                                </p:cTn>
                              </p:par>
                              <p:par>
                                <p:cTn id="59" presetID="10" presetClass="entr" presetSubtype="0" fill="hold"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par>
                          <p:cTn id="62" fill="hold">
                            <p:stCondLst>
                              <p:cond delay="2000"/>
                            </p:stCondLst>
                            <p:childTnLst>
                              <p:par>
                                <p:cTn id="63" presetID="10" presetClass="entr" presetSubtype="0" fill="hold" nodeType="afterEffect">
                                  <p:stCondLst>
                                    <p:cond delay="0"/>
                                  </p:stCondLst>
                                  <p:childTnLst>
                                    <p:set>
                                      <p:cBhvr>
                                        <p:cTn id="64" dur="1" fill="hold">
                                          <p:stCondLst>
                                            <p:cond delay="0"/>
                                          </p:stCondLst>
                                        </p:cTn>
                                        <p:tgtEl>
                                          <p:spTgt spid="5">
                                            <p:txEl>
                                              <p:pRg st="0" end="0"/>
                                            </p:txEl>
                                          </p:spTgt>
                                        </p:tgtEl>
                                        <p:attrNameLst>
                                          <p:attrName>style.visibility</p:attrName>
                                        </p:attrNameLst>
                                      </p:cBhvr>
                                      <p:to>
                                        <p:strVal val="visible"/>
                                      </p:to>
                                    </p:set>
                                    <p:animEffect transition="in" filter="fade">
                                      <p:cBhvr>
                                        <p:cTn id="65" dur="2000"/>
                                        <p:tgtEl>
                                          <p:spTgt spid="5">
                                            <p:txEl>
                                              <p:pRg st="0" end="0"/>
                                            </p:txEl>
                                          </p:spTgt>
                                        </p:tgtEl>
                                      </p:cBhvr>
                                    </p:animEffect>
                                  </p:childTnLst>
                                </p:cTn>
                              </p:par>
                              <p:par>
                                <p:cTn id="66" presetID="42" presetClass="entr" presetSubtype="0"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childTnLst>
                          </p:cTn>
                        </p:par>
                        <p:par>
                          <p:cTn id="71" fill="hold">
                            <p:stCondLst>
                              <p:cond delay="4000"/>
                            </p:stCondLst>
                            <p:childTnLst>
                              <p:par>
                                <p:cTn id="72" presetID="10" presetClass="entr" presetSubtype="0" fill="hold" nodeType="afterEffect">
                                  <p:stCondLst>
                                    <p:cond delay="0"/>
                                  </p:stCondLst>
                                  <p:childTnLst>
                                    <p:set>
                                      <p:cBhvr>
                                        <p:cTn id="73" dur="1" fill="hold">
                                          <p:stCondLst>
                                            <p:cond delay="0"/>
                                          </p:stCondLst>
                                        </p:cTn>
                                        <p:tgtEl>
                                          <p:spTgt spid="5">
                                            <p:txEl>
                                              <p:pRg st="1" end="1"/>
                                            </p:txEl>
                                          </p:spTgt>
                                        </p:tgtEl>
                                        <p:attrNameLst>
                                          <p:attrName>style.visibility</p:attrName>
                                        </p:attrNameLst>
                                      </p:cBhvr>
                                      <p:to>
                                        <p:strVal val="visible"/>
                                      </p:to>
                                    </p:set>
                                    <p:animEffect transition="in" filter="fade">
                                      <p:cBhvr>
                                        <p:cTn id="74" dur="2000"/>
                                        <p:tgtEl>
                                          <p:spTgt spid="5">
                                            <p:txEl>
                                              <p:pRg st="1" end="1"/>
                                            </p:txEl>
                                          </p:spTgt>
                                        </p:tgtEl>
                                      </p:cBhvr>
                                    </p:animEffect>
                                  </p:childTnLst>
                                </p:cTn>
                              </p:par>
                            </p:childTnLst>
                          </p:cTn>
                        </p:par>
                        <p:par>
                          <p:cTn id="75" fill="hold">
                            <p:stCondLst>
                              <p:cond delay="6000"/>
                            </p:stCondLst>
                            <p:childTnLst>
                              <p:par>
                                <p:cTn id="76" presetID="10" presetClass="entr" presetSubtype="0" fill="hold" nodeType="afterEffect">
                                  <p:stCondLst>
                                    <p:cond delay="0"/>
                                  </p:stCondLst>
                                  <p:childTnLst>
                                    <p:set>
                                      <p:cBhvr>
                                        <p:cTn id="77" dur="1" fill="hold">
                                          <p:stCondLst>
                                            <p:cond delay="0"/>
                                          </p:stCondLst>
                                        </p:cTn>
                                        <p:tgtEl>
                                          <p:spTgt spid="5">
                                            <p:txEl>
                                              <p:pRg st="3" end="3"/>
                                            </p:txEl>
                                          </p:spTgt>
                                        </p:tgtEl>
                                        <p:attrNameLst>
                                          <p:attrName>style.visibility</p:attrName>
                                        </p:attrNameLst>
                                      </p:cBhvr>
                                      <p:to>
                                        <p:strVal val="visible"/>
                                      </p:to>
                                    </p:set>
                                    <p:animEffect transition="in" filter="fade">
                                      <p:cBhvr>
                                        <p:cTn id="78" dur="2000"/>
                                        <p:tgtEl>
                                          <p:spTgt spid="5">
                                            <p:txEl>
                                              <p:pRg st="3" end="3"/>
                                            </p:txEl>
                                          </p:spTgt>
                                        </p:tgtEl>
                                      </p:cBhvr>
                                    </p:animEffect>
                                  </p:childTnLst>
                                </p:cTn>
                              </p:par>
                              <p:par>
                                <p:cTn id="79" presetID="42" presetClass="entr" presetSubtype="0" fill="hold" nodeType="with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1000"/>
                                        <p:tgtEl>
                                          <p:spTgt spid="19"/>
                                        </p:tgtEl>
                                      </p:cBhvr>
                                    </p:animEffect>
                                    <p:anim calcmode="lin" valueType="num">
                                      <p:cBhvr>
                                        <p:cTn id="82" dur="1000" fill="hold"/>
                                        <p:tgtEl>
                                          <p:spTgt spid="19"/>
                                        </p:tgtEl>
                                        <p:attrNameLst>
                                          <p:attrName>ppt_x</p:attrName>
                                        </p:attrNameLst>
                                      </p:cBhvr>
                                      <p:tavLst>
                                        <p:tav tm="0">
                                          <p:val>
                                            <p:strVal val="#ppt_x"/>
                                          </p:val>
                                        </p:tav>
                                        <p:tav tm="100000">
                                          <p:val>
                                            <p:strVal val="#ppt_x"/>
                                          </p:val>
                                        </p:tav>
                                      </p:tavLst>
                                    </p:anim>
                                    <p:anim calcmode="lin" valueType="num">
                                      <p:cBhvr>
                                        <p:cTn id="83" dur="10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8000"/>
                            </p:stCondLst>
                            <p:childTnLst>
                              <p:par>
                                <p:cTn id="85" presetID="10" presetClass="entr" presetSubtype="0" fill="hold" nodeType="afterEffect">
                                  <p:stCondLst>
                                    <p:cond delay="0"/>
                                  </p:stCondLst>
                                  <p:childTnLst>
                                    <p:set>
                                      <p:cBhvr>
                                        <p:cTn id="86" dur="1" fill="hold">
                                          <p:stCondLst>
                                            <p:cond delay="0"/>
                                          </p:stCondLst>
                                        </p:cTn>
                                        <p:tgtEl>
                                          <p:spTgt spid="5">
                                            <p:txEl>
                                              <p:pRg st="4" end="4"/>
                                            </p:txEl>
                                          </p:spTgt>
                                        </p:tgtEl>
                                        <p:attrNameLst>
                                          <p:attrName>style.visibility</p:attrName>
                                        </p:attrNameLst>
                                      </p:cBhvr>
                                      <p:to>
                                        <p:strVal val="visible"/>
                                      </p:to>
                                    </p:set>
                                    <p:animEffect transition="in" filter="fade">
                                      <p:cBhvr>
                                        <p:cTn id="87" dur="2000"/>
                                        <p:tgtEl>
                                          <p:spTgt spid="5">
                                            <p:txEl>
                                              <p:pRg st="4" end="4"/>
                                            </p:txEl>
                                          </p:spTgt>
                                        </p:tgtEl>
                                      </p:cBhvr>
                                    </p:animEffect>
                                  </p:childTnLst>
                                </p:cTn>
                              </p:par>
                            </p:childTnLst>
                          </p:cTn>
                        </p:par>
                        <p:par>
                          <p:cTn id="88" fill="hold">
                            <p:stCondLst>
                              <p:cond delay="10000"/>
                            </p:stCondLst>
                            <p:childTnLst>
                              <p:par>
                                <p:cTn id="89" presetID="10" presetClass="entr" presetSubtype="0" fill="hold" nodeType="afterEffect">
                                  <p:stCondLst>
                                    <p:cond delay="0"/>
                                  </p:stCondLst>
                                  <p:childTnLst>
                                    <p:set>
                                      <p:cBhvr>
                                        <p:cTn id="90" dur="1" fill="hold">
                                          <p:stCondLst>
                                            <p:cond delay="0"/>
                                          </p:stCondLst>
                                        </p:cTn>
                                        <p:tgtEl>
                                          <p:spTgt spid="5">
                                            <p:txEl>
                                              <p:pRg st="5" end="5"/>
                                            </p:txEl>
                                          </p:spTgt>
                                        </p:tgtEl>
                                        <p:attrNameLst>
                                          <p:attrName>style.visibility</p:attrName>
                                        </p:attrNameLst>
                                      </p:cBhvr>
                                      <p:to>
                                        <p:strVal val="visible"/>
                                      </p:to>
                                    </p:set>
                                    <p:animEffect transition="in" filter="fade">
                                      <p:cBhvr>
                                        <p:cTn id="91" dur="2000"/>
                                        <p:tgtEl>
                                          <p:spTgt spid="5">
                                            <p:txEl>
                                              <p:pRg st="5" end="5"/>
                                            </p:txEl>
                                          </p:spTgt>
                                        </p:tgtEl>
                                      </p:cBhvr>
                                    </p:animEffect>
                                  </p:childTnLst>
                                </p:cTn>
                              </p:par>
                            </p:childTnLst>
                          </p:cTn>
                        </p:par>
                        <p:par>
                          <p:cTn id="92" fill="hold">
                            <p:stCondLst>
                              <p:cond delay="12000"/>
                            </p:stCondLst>
                            <p:childTnLst>
                              <p:par>
                                <p:cTn id="93" presetID="10" presetClass="entr" presetSubtype="0" fill="hold" nodeType="afterEffect">
                                  <p:stCondLst>
                                    <p:cond delay="0"/>
                                  </p:stCondLst>
                                  <p:childTnLst>
                                    <p:set>
                                      <p:cBhvr>
                                        <p:cTn id="94" dur="1" fill="hold">
                                          <p:stCondLst>
                                            <p:cond delay="0"/>
                                          </p:stCondLst>
                                        </p:cTn>
                                        <p:tgtEl>
                                          <p:spTgt spid="5">
                                            <p:txEl>
                                              <p:pRg st="6" end="6"/>
                                            </p:txEl>
                                          </p:spTgt>
                                        </p:tgtEl>
                                        <p:attrNameLst>
                                          <p:attrName>style.visibility</p:attrName>
                                        </p:attrNameLst>
                                      </p:cBhvr>
                                      <p:to>
                                        <p:strVal val="visible"/>
                                      </p:to>
                                    </p:set>
                                    <p:animEffect transition="in" filter="fade">
                                      <p:cBhvr>
                                        <p:cTn id="95"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theme/theme1.xml><?xml version="1.0" encoding="utf-8"?>
<a:theme xmlns:a="http://schemas.openxmlformats.org/drawingml/2006/main" name="Thème Office">
  <a:themeElements>
    <a:clrScheme name="Protys 01">
      <a:dk1>
        <a:sysClr val="windowText" lastClr="000000"/>
      </a:dk1>
      <a:lt1>
        <a:sysClr val="window" lastClr="FFFFFF"/>
      </a:lt1>
      <a:dk2>
        <a:srgbClr val="212121"/>
      </a:dk2>
      <a:lt2>
        <a:srgbClr val="0071BB"/>
      </a:lt2>
      <a:accent1>
        <a:srgbClr val="15C0F3"/>
      </a:accent1>
      <a:accent2>
        <a:srgbClr val="A6CD39"/>
      </a:accent2>
      <a:accent3>
        <a:srgbClr val="F58221"/>
      </a:accent3>
      <a:accent4>
        <a:srgbClr val="79AB37"/>
      </a:accent4>
      <a:accent5>
        <a:srgbClr val="D78139"/>
      </a:accent5>
      <a:accent6>
        <a:srgbClr val="6B9FC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tys_Template_16x9_VF.pptx" id="{69852D35-7329-4F1C-949D-9B805838C0C5}" vid="{EFB796A2-9ACC-4AD2-B274-B80914373767}"/>
    </a:ext>
  </a:extLst>
</a:theme>
</file>

<file path=ppt/theme/theme2.xml><?xml version="1.0" encoding="utf-8"?>
<a:theme xmlns:a="http://schemas.openxmlformats.org/drawingml/2006/main" name="1_Thème Office">
  <a:themeElements>
    <a:clrScheme name="Protys 01">
      <a:dk1>
        <a:sysClr val="windowText" lastClr="000000"/>
      </a:dk1>
      <a:lt1>
        <a:sysClr val="window" lastClr="FFFFFF"/>
      </a:lt1>
      <a:dk2>
        <a:srgbClr val="212121"/>
      </a:dk2>
      <a:lt2>
        <a:srgbClr val="0071BB"/>
      </a:lt2>
      <a:accent1>
        <a:srgbClr val="15C0F3"/>
      </a:accent1>
      <a:accent2>
        <a:srgbClr val="A6CD39"/>
      </a:accent2>
      <a:accent3>
        <a:srgbClr val="F58221"/>
      </a:accent3>
      <a:accent4>
        <a:srgbClr val="79AB37"/>
      </a:accent4>
      <a:accent5>
        <a:srgbClr val="D78139"/>
      </a:accent5>
      <a:accent6>
        <a:srgbClr val="6B9FC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tys_Template_16x9_VF.pptx" id="{69852D35-7329-4F1C-949D-9B805838C0C5}" vid="{487F2CC5-6854-4441-A97E-44428BA20C31}"/>
    </a:ext>
  </a:extLst>
</a:theme>
</file>

<file path=ppt/theme/theme3.xml><?xml version="1.0" encoding="utf-8"?>
<a:theme xmlns:a="http://schemas.openxmlformats.org/drawingml/2006/main" name="2_Thème Office">
  <a:themeElements>
    <a:clrScheme name="Protys 01">
      <a:dk1>
        <a:sysClr val="windowText" lastClr="000000"/>
      </a:dk1>
      <a:lt1>
        <a:sysClr val="window" lastClr="FFFFFF"/>
      </a:lt1>
      <a:dk2>
        <a:srgbClr val="212121"/>
      </a:dk2>
      <a:lt2>
        <a:srgbClr val="0071BB"/>
      </a:lt2>
      <a:accent1>
        <a:srgbClr val="15C0F3"/>
      </a:accent1>
      <a:accent2>
        <a:srgbClr val="A6CD39"/>
      </a:accent2>
      <a:accent3>
        <a:srgbClr val="F58221"/>
      </a:accent3>
      <a:accent4>
        <a:srgbClr val="79AB37"/>
      </a:accent4>
      <a:accent5>
        <a:srgbClr val="D78139"/>
      </a:accent5>
      <a:accent6>
        <a:srgbClr val="6B9FC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tys_Template_16x9_VF.pptx" id="{69852D35-7329-4F1C-949D-9B805838C0C5}" vid="{7E361399-B2A1-474D-BD0F-D3ADC5E2AA18}"/>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rotys 01">
    <a:dk1>
      <a:sysClr val="windowText" lastClr="000000"/>
    </a:dk1>
    <a:lt1>
      <a:sysClr val="window" lastClr="FFFFFF"/>
    </a:lt1>
    <a:dk2>
      <a:srgbClr val="212121"/>
    </a:dk2>
    <a:lt2>
      <a:srgbClr val="0071BB"/>
    </a:lt2>
    <a:accent1>
      <a:srgbClr val="15C0F3"/>
    </a:accent1>
    <a:accent2>
      <a:srgbClr val="A6CD39"/>
    </a:accent2>
    <a:accent3>
      <a:srgbClr val="F58221"/>
    </a:accent3>
    <a:accent4>
      <a:srgbClr val="79AB37"/>
    </a:accent4>
    <a:accent5>
      <a:srgbClr val="D78139"/>
    </a:accent5>
    <a:accent6>
      <a:srgbClr val="6B9FCA"/>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Protys_Template_16x9_VF</Template>
  <TotalTime>0</TotalTime>
  <Words>1600</Words>
  <Application>Microsoft Office PowerPoint</Application>
  <PresentationFormat>Grand écran</PresentationFormat>
  <Paragraphs>193</Paragraphs>
  <Slides>17</Slides>
  <Notes>5</Notes>
  <HiddenSlides>0</HiddenSlides>
  <MMClips>0</MMClips>
  <ScaleCrop>false</ScaleCrop>
  <HeadingPairs>
    <vt:vector size="6" baseType="variant">
      <vt:variant>
        <vt:lpstr>Polices utilisées</vt:lpstr>
      </vt:variant>
      <vt:variant>
        <vt:i4>8</vt:i4>
      </vt:variant>
      <vt:variant>
        <vt:lpstr>Thème</vt:lpstr>
      </vt:variant>
      <vt:variant>
        <vt:i4>3</vt:i4>
      </vt:variant>
      <vt:variant>
        <vt:lpstr>Titres des diapositives</vt:lpstr>
      </vt:variant>
      <vt:variant>
        <vt:i4>17</vt:i4>
      </vt:variant>
    </vt:vector>
  </HeadingPairs>
  <TitlesOfParts>
    <vt:vector size="28" baseType="lpstr">
      <vt:lpstr>Arial</vt:lpstr>
      <vt:lpstr>Calibri</vt:lpstr>
      <vt:lpstr>Franklin Gothic Book</vt:lpstr>
      <vt:lpstr>Franklin Gothic Demi</vt:lpstr>
      <vt:lpstr>Franklin Gothic Medium</vt:lpstr>
      <vt:lpstr>Franklin Gothic Medium Cond</vt:lpstr>
      <vt:lpstr>Verdana</vt:lpstr>
      <vt:lpstr>Wingdings</vt:lpstr>
      <vt:lpstr>Thème Office</vt:lpstr>
      <vt:lpstr>1_Thème Office</vt:lpstr>
      <vt:lpstr>2_Thème Office</vt:lpstr>
      <vt:lpstr>Les évolutions réglementaires propre à la voirie</vt:lpstr>
      <vt:lpstr>protys</vt:lpstr>
      <vt:lpstr>sommaire</vt:lpstr>
      <vt:lpstr>Evolutions de la réglementation dt-dict</vt:lpstr>
      <vt:lpstr>Quels changements depuis le 1e janvier 2020 ?</vt:lpstr>
      <vt:lpstr>Processus métier</vt:lpstr>
      <vt:lpstr>Qu’est-ce que les IC, les ML ?</vt:lpstr>
      <vt:lpstr>Rappel – les classes de précisions</vt:lpstr>
      <vt:lpstr>Quels sont les impacts métiers ?</vt:lpstr>
      <vt:lpstr>sommaire</vt:lpstr>
      <vt:lpstr>Réglementation amiante</vt:lpstr>
      <vt:lpstr>Point sur les travaux normatifs</vt:lpstr>
      <vt:lpstr>Nouvelle réglementation, nouvelles responsabilités</vt:lpstr>
      <vt:lpstr>Nouveau processus métier</vt:lpstr>
      <vt:lpstr>Nouvelle réglementation, nouveaux enjeux</vt:lpstr>
      <vt:lpstr>Comment les professionnels appréhendent ces nouveaux enjeux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presentation</dc:title>
  <dc:creator>Noémie REGNIER</dc:creator>
  <cp:lastModifiedBy>Alexandre NEURAZ</cp:lastModifiedBy>
  <cp:revision>46</cp:revision>
  <dcterms:created xsi:type="dcterms:W3CDTF">2020-02-14T08:11:59Z</dcterms:created>
  <dcterms:modified xsi:type="dcterms:W3CDTF">2020-02-27T17:33:33Z</dcterms:modified>
</cp:coreProperties>
</file>