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82" r:id="rId2"/>
    <p:sldId id="285" r:id="rId3"/>
    <p:sldId id="274" r:id="rId4"/>
    <p:sldId id="286" r:id="rId5"/>
    <p:sldId id="275" r:id="rId6"/>
    <p:sldId id="287" r:id="rId7"/>
    <p:sldId id="288" r:id="rId8"/>
    <p:sldId id="277" r:id="rId9"/>
    <p:sldId id="268" r:id="rId10"/>
    <p:sldId id="289" r:id="rId11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53"/>
    <a:srgbClr val="00B1DB"/>
    <a:srgbClr val="003B47"/>
    <a:srgbClr val="003540"/>
    <a:srgbClr val="00B070"/>
    <a:srgbClr val="B04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3"/>
    <p:restoredTop sz="85273"/>
  </p:normalViewPr>
  <p:slideViewPr>
    <p:cSldViewPr snapToGrid="0" snapToObjects="1">
      <p:cViewPr varScale="1">
        <p:scale>
          <a:sx n="54" d="100"/>
          <a:sy n="54" d="100"/>
        </p:scale>
        <p:origin x="2120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304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CE034-5DC8-634E-A2DD-AF728EB253FE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3EFDE-1AA2-B643-9197-5E9078C1763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1830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46980-49CE-7240-A29C-C0CFBE9CD1D4}" type="datetimeFigureOut">
              <a:rPr lang="fr-FR" smtClean="0"/>
              <a:t>28/02/2020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9CF52-848A-6744-A328-9118D493BD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2256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7359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772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719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1593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F9CF52-848A-6744-A328-9118D493BD9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764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F33375B-D240-8B47-9919-066A8A2DFA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700"/>
            <a:ext cx="5455920" cy="28031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noFill/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6976" y="1522888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6976" y="331933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ED53-9DD9-7C40-A6E9-896400F394E7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494" y="6275668"/>
            <a:ext cx="4840941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138204" y="1363660"/>
            <a:ext cx="8867592" cy="432088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3169620-775A-FC40-84EE-1849C5BCE8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5134" y="0"/>
            <a:ext cx="1858866" cy="1696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D1A23-898C-ED4A-A22F-93A237A83E63}" type="datetime1">
              <a:rPr lang="fr-FR" smtClean="0"/>
              <a:t>28/02/2020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469C7-5A0C-AA4A-94B2-EEEF2E5F7809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B0B37-F7B8-7640-85C5-695ABE219E4D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’image 20">
            <a:extLst>
              <a:ext uri="{FF2B5EF4-FFF2-40B4-BE49-F238E27FC236}">
                <a16:creationId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7991591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9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fr-FR" noProof="0" dirty="0"/>
              <a:t>Insérez ou glissez-déplacez une photo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1220" y="3271758"/>
            <a:ext cx="3344825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3000"/>
              </a:lnSpc>
              <a:defRPr sz="3300" b="1" spc="-225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fr-FR" noProof="0" dirty="0"/>
              <a:t>Cliquez pour modifier le titre de la présentation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725" y="5250495"/>
            <a:ext cx="3000375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1575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38155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blipFill dpi="0" rotWithShape="1">
          <a:blip r:embed="rId2">
            <a:alphaModFix amt="2000"/>
            <a:duotone>
              <a:schemeClr val="bg2">
                <a:shade val="40000"/>
                <a:satMod val="400000"/>
              </a:schemeClr>
              <a:schemeClr val="bg2">
                <a:tint val="10000"/>
                <a:satMod val="20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C3AE3AE-8D99-A241-ACE4-AB4B7B2C5FB5}"/>
              </a:ext>
            </a:extLst>
          </p:cNvPr>
          <p:cNvPicPr/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88" y="4346575"/>
            <a:ext cx="4039235" cy="4017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3600"/>
            </a:lvl1pPr>
          </a:lstStyle>
          <a:p>
            <a:r>
              <a:rPr lang="fr-FR" dirty="0"/>
              <a:t>Cliquez et modifiez le titre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4453"/>
                </a:solidFill>
              </a:defRPr>
            </a:lvl1pPr>
            <a:lvl2pPr>
              <a:defRPr>
                <a:solidFill>
                  <a:srgbClr val="004453"/>
                </a:solidFill>
              </a:defRPr>
            </a:lvl2pPr>
            <a:lvl3pPr>
              <a:defRPr>
                <a:solidFill>
                  <a:srgbClr val="004453"/>
                </a:solidFill>
              </a:defRPr>
            </a:lvl3pPr>
            <a:lvl4pPr>
              <a:defRPr>
                <a:solidFill>
                  <a:srgbClr val="004453"/>
                </a:solidFill>
              </a:defRPr>
            </a:lvl4pPr>
            <a:lvl5pPr>
              <a:defRPr>
                <a:solidFill>
                  <a:srgbClr val="004453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56222-2B5A-C94A-BF4F-E4254C60471C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A1050F20-029A-BB47-867D-C23034C0A330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fr-FR"/>
              <a:t>Cliquez et modifiez le titre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0168-E25B-3E42-90BB-453A7B859197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16BA7-59A5-C548-AD5A-75F0658054DE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04319-433C-5742-9632-7243ABE8C754}" type="datetime1">
              <a:rPr lang="fr-FR" smtClean="0"/>
              <a:t>28/02/2020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CCF1-B0E1-214F-9993-0901FB91CCF5}" type="datetime1">
              <a:rPr lang="fr-FR" smtClean="0"/>
              <a:t>28/02/2020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379C5-7BA0-5245-9787-3324FF0804D8}" type="datetime1">
              <a:rPr lang="fr-FR" smtClean="0"/>
              <a:t>28/02/2020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9FBEA-CA45-1946-BA05-9574D65A887D}" type="datetime1">
              <a:rPr lang="fr-FR" smtClean="0"/>
              <a:t>28/02/2020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D0A76-430E-2846-A716-1AA8CD340928}" type="datetime1">
              <a:rPr lang="fr-FR" smtClean="0"/>
              <a:t>28/02/2020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1000"/>
            <a:duotone>
              <a:schemeClr val="bg2">
                <a:shade val="40000"/>
                <a:satMod val="400000"/>
              </a:schemeClr>
              <a:schemeClr val="bg2">
                <a:tint val="10000"/>
                <a:satMod val="20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3891" y="97212"/>
            <a:ext cx="6920834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dirty="0"/>
              <a:t>Cliquez et modifiez le titre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2A60168-E25B-3E42-90BB-453A7B859197}" type="datetime1">
              <a:rPr lang="fr-FR" smtClean="0"/>
              <a:t>28/02/2020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1050F20-029A-BB47-867D-C23034C0A330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24FFD7-ECD0-5C4E-BD3B-896883FE0C7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1750"/>
            <a:ext cx="1673891" cy="15278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rgbClr val="00B070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rgbClr val="003540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rgbClr val="003540"/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rgbClr val="003540"/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rgbClr val="003540"/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rgbClr val="003540"/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’image 6">
            <a:extLst>
              <a:ext uri="{FF2B5EF4-FFF2-40B4-BE49-F238E27FC236}">
                <a16:creationId xmlns:a16="http://schemas.microsoft.com/office/drawing/2014/main" id="{FE5D908F-BAEF-2843-BC2F-691696E72E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0" y="496111"/>
            <a:ext cx="7813841" cy="5861877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671" y="3572606"/>
            <a:ext cx="3695410" cy="1621964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 rtlCol="0"/>
          <a:lstStyle/>
          <a:p>
            <a:pPr algn="ctr"/>
            <a:r>
              <a:rPr lang="fr-FR" dirty="0"/>
              <a:t>Les outils de SYNCOM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1F8F7C59-192F-8D4E-AADF-B4E9FC1F0B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4605" y="496111"/>
            <a:ext cx="1914928" cy="158376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Lenny Collet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Léa Anjou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contact@syncom.fr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</a:pP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www.syncom.fr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7CF2610-BE6C-5F4F-AE73-0EB5AE7D2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069" y="5554492"/>
            <a:ext cx="1454348" cy="125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89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EE28E3-5E6F-0740-B3E9-E33041643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portail cartographique dédié à son organisation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E990BA-BF57-E748-AC59-7E8FBAA1D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343400"/>
          </a:xfrm>
        </p:spPr>
        <p:txBody>
          <a:bodyPr/>
          <a:lstStyle/>
          <a:p>
            <a:pPr marL="0" indent="0">
              <a:buNone/>
            </a:pPr>
            <a:endParaRPr lang="fr-FR" dirty="0"/>
          </a:p>
          <a:p>
            <a:r>
              <a:rPr lang="fr-FR" dirty="0"/>
              <a:t>L’exemple du</a:t>
            </a:r>
            <a:r>
              <a:rPr lang="fr-FR" b="1" dirty="0"/>
              <a:t> Syndicat d'énergie des Yvelines</a:t>
            </a:r>
          </a:p>
          <a:p>
            <a:pPr marL="0" indent="0">
              <a:buNone/>
            </a:pPr>
            <a:r>
              <a:rPr lang="fr-FR" dirty="0"/>
              <a:t>Denis </a:t>
            </a:r>
            <a:r>
              <a:rPr lang="fr-FR" dirty="0" err="1"/>
              <a:t>Karm</a:t>
            </a:r>
            <a:r>
              <a:rPr lang="fr-FR" dirty="0"/>
              <a:t> – Directeur, Ingénieur ESTP</a:t>
            </a:r>
          </a:p>
          <a:p>
            <a:pPr marL="0" indent="0">
              <a:buNone/>
            </a:pPr>
            <a:r>
              <a:rPr lang="fr-FR" dirty="0"/>
              <a:t>Polo Dos Ramos – Technicien VRD-MDE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08E8B0-8F9B-544A-AEE8-AF40BF9C1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028" name="Picture 4" descr="logo">
            <a:extLst>
              <a:ext uri="{FF2B5EF4-FFF2-40B4-BE49-F238E27FC236}">
                <a16:creationId xmlns:a16="http://schemas.microsoft.com/office/drawing/2014/main" id="{B4076350-1628-894A-92D6-CC38132D0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28" y="4014135"/>
            <a:ext cx="31496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Les outils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1998" y="2183861"/>
            <a:ext cx="8042276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Trois plateformes à disposition : 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Une </a:t>
            </a:r>
            <a:r>
              <a:rPr lang="fr-FR" b="1" dirty="0"/>
              <a:t>base de données</a:t>
            </a:r>
            <a:r>
              <a:rPr lang="fr-FR" dirty="0"/>
              <a:t> permettant la visualisation</a:t>
            </a:r>
            <a:r>
              <a:rPr lang="fr-FR" b="1" dirty="0"/>
              <a:t> des chantiers passés, en cours et à venir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permettant la mutualisation des </a:t>
            </a:r>
            <a:r>
              <a:rPr lang="fr-FR" b="1" dirty="0"/>
              <a:t>prélèvements amiante et </a:t>
            </a:r>
            <a:r>
              <a:rPr lang="fr-FR" dirty="0"/>
              <a:t>la création de </a:t>
            </a:r>
            <a:r>
              <a:rPr lang="fr-FR" b="1" dirty="0"/>
              <a:t>données "métiers" propres à chaque organisation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destiné au </a:t>
            </a:r>
            <a:r>
              <a:rPr lang="fr-FR" b="1" dirty="0"/>
              <a:t>PCRS</a:t>
            </a:r>
            <a:endParaRPr lang="fr-FR" dirty="0"/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2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BC27DA-468B-1844-8AE8-9A38046D1362}"/>
              </a:ext>
            </a:extLst>
          </p:cNvPr>
          <p:cNvSpPr/>
          <p:nvPr/>
        </p:nvSpPr>
        <p:spPr>
          <a:xfrm>
            <a:off x="301557" y="2762655"/>
            <a:ext cx="8293168" cy="982493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65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76AE29-20DB-3143-A072-6D9E2B949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zoom_1">
            <a:hlinkClick r:id="" action="ppaction://media"/>
            <a:extLst>
              <a:ext uri="{FF2B5EF4-FFF2-40B4-BE49-F238E27FC236}">
                <a16:creationId xmlns:a16="http://schemas.microsoft.com/office/drawing/2014/main" id="{B99B058E-E39D-714A-BD79-1A22129E02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1618" y="1702340"/>
            <a:ext cx="9165618" cy="515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7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Les outils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1998" y="2183861"/>
            <a:ext cx="8042276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Trois plateformes à disposition : 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Une </a:t>
            </a:r>
            <a:r>
              <a:rPr lang="fr-FR" b="1" dirty="0"/>
              <a:t>base de données</a:t>
            </a:r>
            <a:r>
              <a:rPr lang="fr-FR" dirty="0"/>
              <a:t> permettant la visualisation</a:t>
            </a:r>
            <a:r>
              <a:rPr lang="fr-FR" b="1" dirty="0"/>
              <a:t> des chantiers passés, en cours et à venir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permettant la mutualisation des </a:t>
            </a:r>
            <a:r>
              <a:rPr lang="fr-FR" b="1" dirty="0"/>
              <a:t>prélèvements amiante et </a:t>
            </a:r>
            <a:r>
              <a:rPr lang="fr-FR" dirty="0"/>
              <a:t>la création de </a:t>
            </a:r>
            <a:r>
              <a:rPr lang="fr-FR" b="1" dirty="0"/>
              <a:t>données "métiers" propres à chaque organisation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destiné au </a:t>
            </a:r>
            <a:r>
              <a:rPr lang="fr-FR" b="1" dirty="0"/>
              <a:t>PCRS</a:t>
            </a:r>
            <a:endParaRPr lang="fr-FR" dirty="0"/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4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BC27DA-468B-1844-8AE8-9A38046D1362}"/>
              </a:ext>
            </a:extLst>
          </p:cNvPr>
          <p:cNvSpPr/>
          <p:nvPr/>
        </p:nvSpPr>
        <p:spPr>
          <a:xfrm>
            <a:off x="301557" y="3864314"/>
            <a:ext cx="8293168" cy="1524809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3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76AE29-20DB-3143-A072-6D9E2B949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" name="video-amiante">
            <a:hlinkClick r:id="" action="ppaction://media"/>
            <a:extLst>
              <a:ext uri="{FF2B5EF4-FFF2-40B4-BE49-F238E27FC236}">
                <a16:creationId xmlns:a16="http://schemas.microsoft.com/office/drawing/2014/main" id="{75754D25-CDC8-7B4B-B958-FFCEBAAE84B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905000"/>
            <a:ext cx="9144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2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400" dirty="0"/>
              <a:t>Les outils de SYNCOM pour une mutualisation réussie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1998" y="2183861"/>
            <a:ext cx="8042276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Trois plateformes à disposition : 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Une </a:t>
            </a:r>
            <a:r>
              <a:rPr lang="fr-FR" b="1" dirty="0"/>
              <a:t>base de données</a:t>
            </a:r>
            <a:r>
              <a:rPr lang="fr-FR" dirty="0"/>
              <a:t> permettant la visualisation</a:t>
            </a:r>
            <a:r>
              <a:rPr lang="fr-FR" b="1" dirty="0"/>
              <a:t> des chantiers passés, en cours et à venir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permettant la mutualisation des </a:t>
            </a:r>
            <a:r>
              <a:rPr lang="fr-FR" b="1" dirty="0"/>
              <a:t>prélèvements amiante et </a:t>
            </a:r>
            <a:r>
              <a:rPr lang="fr-FR" dirty="0"/>
              <a:t>la création de </a:t>
            </a:r>
            <a:r>
              <a:rPr lang="fr-FR" b="1" dirty="0"/>
              <a:t>données "métiers" propres à chaque organisation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/>
              <a:t>Un </a:t>
            </a:r>
            <a:r>
              <a:rPr lang="fr-FR" b="1" dirty="0"/>
              <a:t>portail cartographique</a:t>
            </a:r>
            <a:r>
              <a:rPr lang="fr-FR" dirty="0"/>
              <a:t> destiné au </a:t>
            </a:r>
            <a:r>
              <a:rPr lang="fr-FR" b="1" dirty="0"/>
              <a:t>PCRS</a:t>
            </a:r>
            <a:endParaRPr lang="fr-FR" dirty="0"/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t>6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BC27DA-468B-1844-8AE8-9A38046D1362}"/>
              </a:ext>
            </a:extLst>
          </p:cNvPr>
          <p:cNvSpPr/>
          <p:nvPr/>
        </p:nvSpPr>
        <p:spPr>
          <a:xfrm>
            <a:off x="301557" y="5466009"/>
            <a:ext cx="8293168" cy="982493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6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73E7E0-DB86-EE4D-9694-8B0A3B1AB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PCRS : les particularités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13751EB-EF4E-0E43-855E-08092223D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343400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r>
              <a:rPr lang="fr-FR" dirty="0"/>
              <a:t>SYNCOM fournit un </a:t>
            </a:r>
            <a:r>
              <a:rPr lang="fr-FR" b="1" dirty="0"/>
              <a:t>gabarit, </a:t>
            </a:r>
            <a:r>
              <a:rPr lang="fr-FR" dirty="0"/>
              <a:t>format </a:t>
            </a:r>
            <a:r>
              <a:rPr lang="fr-FR" b="1" dirty="0"/>
              <a:t>.DWG </a:t>
            </a:r>
            <a:r>
              <a:rPr lang="fr-FR" dirty="0"/>
              <a:t>(AutoCAD)</a:t>
            </a:r>
          </a:p>
          <a:p>
            <a:r>
              <a:rPr lang="fr-FR" dirty="0"/>
              <a:t>Seul le gabarit est intégrable au portail cartographique</a:t>
            </a:r>
          </a:p>
          <a:p>
            <a:r>
              <a:rPr lang="fr-FR" dirty="0"/>
              <a:t>Une fois intégré, l’export en </a:t>
            </a:r>
            <a:r>
              <a:rPr lang="fr-FR" b="1" dirty="0"/>
              <a:t>.DWG</a:t>
            </a:r>
            <a:r>
              <a:rPr lang="fr-FR" dirty="0"/>
              <a:t>, </a:t>
            </a:r>
            <a:r>
              <a:rPr lang="fr-FR" b="1" dirty="0"/>
              <a:t>.GML </a:t>
            </a:r>
            <a:r>
              <a:rPr lang="fr-FR" dirty="0"/>
              <a:t>et .</a:t>
            </a:r>
            <a:r>
              <a:rPr lang="fr-FR" b="1" dirty="0"/>
              <a:t>SHP</a:t>
            </a:r>
            <a:r>
              <a:rPr lang="fr-FR" dirty="0"/>
              <a:t> est possible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20A641-292F-6E4D-986E-A84403B19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1026" name="Picture 2" descr="Résultat de recherche d'images pour &quot;.dwg&quot;">
            <a:extLst>
              <a:ext uri="{FF2B5EF4-FFF2-40B4-BE49-F238E27FC236}">
                <a16:creationId xmlns:a16="http://schemas.microsoft.com/office/drawing/2014/main" id="{2F4F7078-DC78-334A-9CEA-E12A5C4F0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035" y="2813862"/>
            <a:ext cx="641871" cy="63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ésultat de recherche d'images pour &quot;gml logo&quot;">
            <a:extLst>
              <a:ext uri="{FF2B5EF4-FFF2-40B4-BE49-F238E27FC236}">
                <a16:creationId xmlns:a16="http://schemas.microsoft.com/office/drawing/2014/main" id="{FA616E7A-11F5-304D-AAD3-AF22926B3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327" y="5419223"/>
            <a:ext cx="763304" cy="76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ésultat de recherche d'images pour &quot;.dwg&quot;">
            <a:extLst>
              <a:ext uri="{FF2B5EF4-FFF2-40B4-BE49-F238E27FC236}">
                <a16:creationId xmlns:a16="http://schemas.microsoft.com/office/drawing/2014/main" id="{793F7B99-D2C4-A846-A60E-0B94E8F2B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456" y="5470176"/>
            <a:ext cx="641871" cy="63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ésultat de recherche d'images pour &quot;shapefile logo&quot;">
            <a:extLst>
              <a:ext uri="{FF2B5EF4-FFF2-40B4-BE49-F238E27FC236}">
                <a16:creationId xmlns:a16="http://schemas.microsoft.com/office/drawing/2014/main" id="{1D5208CE-4722-724C-8C44-07A490CA8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75" y="5453872"/>
            <a:ext cx="515565" cy="6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643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crs">
            <a:hlinkClick r:id="" action="ppaction://media"/>
            <a:extLst>
              <a:ext uri="{FF2B5EF4-FFF2-40B4-BE49-F238E27FC236}">
                <a16:creationId xmlns:a16="http://schemas.microsoft.com/office/drawing/2014/main" id="{91BC9C62-D80D-6744-BE13-5A1506AFAB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2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34844B-8684-C64C-82D7-51596FF2B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343400"/>
          </a:xfrm>
        </p:spPr>
        <p:txBody>
          <a:bodyPr/>
          <a:lstStyle/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/>
              <a:t>Des questions ?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D428D8-8AA1-0F44-A299-2B7F3DF9D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50F20-029A-BB47-867D-C23034C0A330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374EDD12-C020-DD4F-9F01-FB7672A88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4082395"/>
            <a:ext cx="9144000" cy="345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437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se">
  <a:themeElements>
    <a:clrScheme name="Bris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is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Brise.thmx</Template>
  <TotalTime>1650</TotalTime>
  <Words>267</Words>
  <Application>Microsoft Macintosh PowerPoint</Application>
  <PresentationFormat>Affichage à l'écran (4:3)</PresentationFormat>
  <Paragraphs>46</Paragraphs>
  <Slides>10</Slides>
  <Notes>5</Notes>
  <HiddenSlides>0</HiddenSlides>
  <MMClips>3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Calibri</vt:lpstr>
      <vt:lpstr>News Gothic MT</vt:lpstr>
      <vt:lpstr>Times New Roman</vt:lpstr>
      <vt:lpstr>Wingdings</vt:lpstr>
      <vt:lpstr>Wingdings 2</vt:lpstr>
      <vt:lpstr>Brise</vt:lpstr>
      <vt:lpstr>Les outils de SYNCOM</vt:lpstr>
      <vt:lpstr>Les outils de SYNCOM pour une mutualisation réussie</vt:lpstr>
      <vt:lpstr>Présentation PowerPoint</vt:lpstr>
      <vt:lpstr>Les outils de SYNCOM pour une mutualisation réussie</vt:lpstr>
      <vt:lpstr>Présentation PowerPoint</vt:lpstr>
      <vt:lpstr>Les outils de SYNCOM pour une mutualisation réussie</vt:lpstr>
      <vt:lpstr>PCRS : les particularités</vt:lpstr>
      <vt:lpstr>Présentation PowerPoint</vt:lpstr>
      <vt:lpstr>Présentation PowerPoint</vt:lpstr>
      <vt:lpstr>Un portail cartographique dédié à son organisation</vt:lpstr>
    </vt:vector>
  </TitlesOfParts>
  <Manager/>
  <Company>Sigeif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Lenny</dc:creator>
  <cp:keywords/>
  <dc:description/>
  <cp:lastModifiedBy>Léa Anjou</cp:lastModifiedBy>
  <cp:revision>132</cp:revision>
  <cp:lastPrinted>2019-10-14T10:09:12Z</cp:lastPrinted>
  <dcterms:created xsi:type="dcterms:W3CDTF">2018-03-02T16:14:00Z</dcterms:created>
  <dcterms:modified xsi:type="dcterms:W3CDTF">2020-02-28T07:00:53Z</dcterms:modified>
  <cp:category/>
</cp:coreProperties>
</file>